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1.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7.xml" ContentType="application/vnd.openxmlformats-officedocument.theme+xml"/>
  <Override PartName="/ppt/slideLayouts/slideLayout92.xml" ContentType="application/vnd.openxmlformats-officedocument.presentationml.slideLayout+xml"/>
  <Override PartName="/ppt/theme/theme48.xml" ContentType="application/vnd.openxmlformats-officedocument.theme+xml"/>
  <Override PartName="/ppt/slideLayouts/slideLayout93.xml" ContentType="application/vnd.openxmlformats-officedocument.presentationml.slideLayout+xml"/>
  <Override PartName="/ppt/theme/theme49.xml" ContentType="application/vnd.openxmlformats-officedocument.theme+xml"/>
  <Override PartName="/ppt/slideLayouts/slideLayout94.xml" ContentType="application/vnd.openxmlformats-officedocument.presentationml.slideLayout+xml"/>
  <Override PartName="/ppt/theme/theme50.xml" ContentType="application/vnd.openxmlformats-officedocument.theme+xml"/>
  <Override PartName="/ppt/slideLayouts/slideLayout95.xml" ContentType="application/vnd.openxmlformats-officedocument.presentationml.slideLayout+xml"/>
  <Override PartName="/ppt/theme/theme51.xml" ContentType="application/vnd.openxmlformats-officedocument.theme+xml"/>
  <Override PartName="/ppt/slideLayouts/slideLayout96.xml" ContentType="application/vnd.openxmlformats-officedocument.presentationml.slideLayout+xml"/>
  <Override PartName="/ppt/theme/theme52.xml" ContentType="application/vnd.openxmlformats-officedocument.theme+xml"/>
  <Override PartName="/ppt/slideLayouts/slideLayout97.xml" ContentType="application/vnd.openxmlformats-officedocument.presentationml.slideLayout+xml"/>
  <Override PartName="/ppt/theme/theme53.xml" ContentType="application/vnd.openxmlformats-officedocument.theme+xml"/>
  <Override PartName="/ppt/slideLayouts/slideLayout98.xml" ContentType="application/vnd.openxmlformats-officedocument.presentationml.slideLayout+xml"/>
  <Override PartName="/ppt/theme/theme54.xml" ContentType="application/vnd.openxmlformats-officedocument.theme+xml"/>
  <Override PartName="/ppt/slideLayouts/slideLayout99.xml" ContentType="application/vnd.openxmlformats-officedocument.presentationml.slideLayout+xml"/>
  <Override PartName="/ppt/theme/theme55.xml" ContentType="application/vnd.openxmlformats-officedocument.theme+xml"/>
  <Override PartName="/ppt/slideLayouts/slideLayout100.xml" ContentType="application/vnd.openxmlformats-officedocument.presentationml.slideLayout+xml"/>
  <Override PartName="/ppt/theme/theme56.xml" ContentType="application/vnd.openxmlformats-officedocument.theme+xml"/>
  <Override PartName="/ppt/slideLayouts/slideLayout101.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ppt/notesSlides/notesSlide512.xml" ContentType="application/vnd.openxmlformats-officedocument.presentationml.notesSlide+xml"/>
  <Override PartName="/ppt/notesSlides/notesSlide513.xml" ContentType="application/vnd.openxmlformats-officedocument.presentationml.notesSlide+xml"/>
  <Override PartName="/ppt/notesSlides/notesSlide514.xml" ContentType="application/vnd.openxmlformats-officedocument.presentationml.notesSlide+xml"/>
  <Override PartName="/ppt/notesSlides/notesSlide515.xml" ContentType="application/vnd.openxmlformats-officedocument.presentationml.notesSlide+xml"/>
  <Override PartName="/ppt/notesSlides/notesSlide516.xml" ContentType="application/vnd.openxmlformats-officedocument.presentationml.notesSlide+xml"/>
  <Override PartName="/ppt/notesSlides/notesSlide517.xml" ContentType="application/vnd.openxmlformats-officedocument.presentationml.notesSlide+xml"/>
  <Override PartName="/ppt/notesSlides/notesSlide518.xml" ContentType="application/vnd.openxmlformats-officedocument.presentationml.notesSlide+xml"/>
  <Override PartName="/ppt/notesSlides/notesSlide519.xml" ContentType="application/vnd.openxmlformats-officedocument.presentationml.notesSlide+xml"/>
  <Override PartName="/ppt/notesSlides/notesSlide520.xml" ContentType="application/vnd.openxmlformats-officedocument.presentationml.notesSlide+xml"/>
  <Override PartName="/ppt/notesSlides/notesSlide521.xml" ContentType="application/vnd.openxmlformats-officedocument.presentationml.notesSlide+xml"/>
  <Override PartName="/ppt/notesSlides/notesSlide522.xml" ContentType="application/vnd.openxmlformats-officedocument.presentationml.notesSlide+xml"/>
  <Override PartName="/ppt/notesSlides/notesSlide523.xml" ContentType="application/vnd.openxmlformats-officedocument.presentationml.notesSlide+xml"/>
  <Override PartName="/ppt/notesSlides/notesSlide524.xml" ContentType="application/vnd.openxmlformats-officedocument.presentationml.notesSlide+xml"/>
  <Override PartName="/ppt/notesSlides/notesSlide525.xml" ContentType="application/vnd.openxmlformats-officedocument.presentationml.notesSlide+xml"/>
  <Override PartName="/ppt/notesSlides/notesSlide526.xml" ContentType="application/vnd.openxmlformats-officedocument.presentationml.notesSlide+xml"/>
  <Override PartName="/ppt/notesSlides/notesSlide527.xml" ContentType="application/vnd.openxmlformats-officedocument.presentationml.notesSlide+xml"/>
  <Override PartName="/ppt/notesSlides/notesSlide528.xml" ContentType="application/vnd.openxmlformats-officedocument.presentationml.notesSlide+xml"/>
  <Override PartName="/ppt/notesSlides/notesSlide529.xml" ContentType="application/vnd.openxmlformats-officedocument.presentationml.notesSlide+xml"/>
  <Override PartName="/ppt/notesSlides/notesSlide530.xml" ContentType="application/vnd.openxmlformats-officedocument.presentationml.notesSlide+xml"/>
  <Override PartName="/ppt/notesSlides/notesSlide531.xml" ContentType="application/vnd.openxmlformats-officedocument.presentationml.notesSlide+xml"/>
  <Override PartName="/ppt/notesSlides/notesSlide532.xml" ContentType="application/vnd.openxmlformats-officedocument.presentationml.notesSlide+xml"/>
  <Override PartName="/ppt/notesSlides/notesSlide533.xml" ContentType="application/vnd.openxmlformats-officedocument.presentationml.notesSlide+xml"/>
  <Override PartName="/ppt/notesSlides/notesSlide534.xml" ContentType="application/vnd.openxmlformats-officedocument.presentationml.notesSlide+xml"/>
  <Override PartName="/ppt/notesSlides/notesSlide535.xml" ContentType="application/vnd.openxmlformats-officedocument.presentationml.notesSlide+xml"/>
  <Override PartName="/ppt/notesSlides/notesSlide536.xml" ContentType="application/vnd.openxmlformats-officedocument.presentationml.notesSlide+xml"/>
  <Override PartName="/ppt/notesSlides/notesSlide537.xml" ContentType="application/vnd.openxmlformats-officedocument.presentationml.notesSlide+xml"/>
  <Override PartName="/ppt/notesSlides/notesSlide538.xml" ContentType="application/vnd.openxmlformats-officedocument.presentationml.notesSlide+xml"/>
  <Override PartName="/ppt/notesSlides/notesSlide539.xml" ContentType="application/vnd.openxmlformats-officedocument.presentationml.notesSlide+xml"/>
  <Override PartName="/ppt/notesSlides/notesSlide540.xml" ContentType="application/vnd.openxmlformats-officedocument.presentationml.notesSlide+xml"/>
  <Override PartName="/ppt/notesSlides/notesSlide541.xml" ContentType="application/vnd.openxmlformats-officedocument.presentationml.notesSlide+xml"/>
  <Override PartName="/ppt/notesSlides/notesSlide542.xml" ContentType="application/vnd.openxmlformats-officedocument.presentationml.notesSlide+xml"/>
  <Override PartName="/ppt/notesSlides/notesSlide543.xml" ContentType="application/vnd.openxmlformats-officedocument.presentationml.notesSlide+xml"/>
  <Override PartName="/ppt/notesSlides/notesSlide544.xml" ContentType="application/vnd.openxmlformats-officedocument.presentationml.notesSlide+xml"/>
  <Override PartName="/ppt/notesSlides/notesSlide545.xml" ContentType="application/vnd.openxmlformats-officedocument.presentationml.notesSlide+xml"/>
  <Override PartName="/ppt/notesSlides/notesSlide546.xml" ContentType="application/vnd.openxmlformats-officedocument.presentationml.notesSlide+xml"/>
  <Override PartName="/ppt/notesSlides/notesSlide547.xml" ContentType="application/vnd.openxmlformats-officedocument.presentationml.notesSlide+xml"/>
  <Override PartName="/ppt/notesSlides/notesSlide548.xml" ContentType="application/vnd.openxmlformats-officedocument.presentationml.notesSlide+xml"/>
  <Override PartName="/ppt/notesSlides/notesSlide549.xml" ContentType="application/vnd.openxmlformats-officedocument.presentationml.notesSlide+xml"/>
  <Override PartName="/ppt/notesSlides/notesSlide550.xml" ContentType="application/vnd.openxmlformats-officedocument.presentationml.notesSlide+xml"/>
  <Override PartName="/ppt/notesSlides/notesSlide551.xml" ContentType="application/vnd.openxmlformats-officedocument.presentationml.notesSlide+xml"/>
  <Override PartName="/ppt/notesSlides/notesSlide552.xml" ContentType="application/vnd.openxmlformats-officedocument.presentationml.notesSlide+xml"/>
  <Override PartName="/ppt/notesSlides/notesSlide553.xml" ContentType="application/vnd.openxmlformats-officedocument.presentationml.notesSlide+xml"/>
  <Override PartName="/ppt/notesSlides/notesSlide554.xml" ContentType="application/vnd.openxmlformats-officedocument.presentationml.notesSlide+xml"/>
  <Override PartName="/ppt/notesSlides/notesSlide555.xml" ContentType="application/vnd.openxmlformats-officedocument.presentationml.notesSlide+xml"/>
  <Override PartName="/ppt/notesSlides/notesSlide556.xml" ContentType="application/vnd.openxmlformats-officedocument.presentationml.notesSlide+xml"/>
  <Override PartName="/ppt/notesSlides/notesSlide557.xml" ContentType="application/vnd.openxmlformats-officedocument.presentationml.notesSlide+xml"/>
  <Override PartName="/ppt/notesSlides/notesSlide558.xml" ContentType="application/vnd.openxmlformats-officedocument.presentationml.notesSlide+xml"/>
  <Override PartName="/ppt/notesSlides/notesSlide559.xml" ContentType="application/vnd.openxmlformats-officedocument.presentationml.notesSlide+xml"/>
  <Override PartName="/ppt/notesSlides/notesSlide560.xml" ContentType="application/vnd.openxmlformats-officedocument.presentationml.notesSlide+xml"/>
  <Override PartName="/ppt/notesSlides/notesSlide561.xml" ContentType="application/vnd.openxmlformats-officedocument.presentationml.notesSlide+xml"/>
  <Override PartName="/ppt/notesSlides/notesSlide562.xml" ContentType="application/vnd.openxmlformats-officedocument.presentationml.notesSlide+xml"/>
  <Override PartName="/ppt/notesSlides/notesSlide563.xml" ContentType="application/vnd.openxmlformats-officedocument.presentationml.notesSlide+xml"/>
  <Override PartName="/ppt/notesSlides/notesSlide564.xml" ContentType="application/vnd.openxmlformats-officedocument.presentationml.notesSlide+xml"/>
  <Override PartName="/ppt/notesSlides/notesSlide565.xml" ContentType="application/vnd.openxmlformats-officedocument.presentationml.notesSlide+xml"/>
  <Override PartName="/ppt/notesSlides/notesSlide566.xml" ContentType="application/vnd.openxmlformats-officedocument.presentationml.notesSlide+xml"/>
  <Override PartName="/ppt/notesSlides/notesSlide567.xml" ContentType="application/vnd.openxmlformats-officedocument.presentationml.notesSlide+xml"/>
  <Override PartName="/ppt/notesSlides/notesSlide568.xml" ContentType="application/vnd.openxmlformats-officedocument.presentationml.notesSlide+xml"/>
  <Override PartName="/ppt/notesSlides/notesSlide569.xml" ContentType="application/vnd.openxmlformats-officedocument.presentationml.notesSlide+xml"/>
  <Override PartName="/ppt/notesSlides/notesSlide570.xml" ContentType="application/vnd.openxmlformats-officedocument.presentationml.notesSlide+xml"/>
  <Override PartName="/ppt/notesSlides/notesSlide571.xml" ContentType="application/vnd.openxmlformats-officedocument.presentationml.notesSlide+xml"/>
  <Override PartName="/ppt/notesSlides/notesSlide572.xml" ContentType="application/vnd.openxmlformats-officedocument.presentationml.notesSlide+xml"/>
  <Override PartName="/ppt/notesSlides/notesSlide573.xml" ContentType="application/vnd.openxmlformats-officedocument.presentationml.notesSlide+xml"/>
  <Override PartName="/ppt/notesSlides/notesSlide574.xml" ContentType="application/vnd.openxmlformats-officedocument.presentationml.notesSlide+xml"/>
  <Override PartName="/ppt/notesSlides/notesSlide575.xml" ContentType="application/vnd.openxmlformats-officedocument.presentationml.notesSlide+xml"/>
  <Override PartName="/ppt/notesSlides/notesSlide576.xml" ContentType="application/vnd.openxmlformats-officedocument.presentationml.notesSlide+xml"/>
  <Override PartName="/ppt/notesSlides/notesSlide577.xml" ContentType="application/vnd.openxmlformats-officedocument.presentationml.notesSlide+xml"/>
  <Override PartName="/ppt/notesSlides/notesSlide578.xml" ContentType="application/vnd.openxmlformats-officedocument.presentationml.notesSlide+xml"/>
  <Override PartName="/ppt/notesSlides/notesSlide579.xml" ContentType="application/vnd.openxmlformats-officedocument.presentationml.notesSlide+xml"/>
  <Override PartName="/ppt/notesSlides/notesSlide580.xml" ContentType="application/vnd.openxmlformats-officedocument.presentationml.notesSlide+xml"/>
  <Override PartName="/ppt/notesSlides/notesSlide581.xml" ContentType="application/vnd.openxmlformats-officedocument.presentationml.notesSlide+xml"/>
  <Override PartName="/ppt/notesSlides/notesSlide582.xml" ContentType="application/vnd.openxmlformats-officedocument.presentationml.notesSlide+xml"/>
  <Override PartName="/ppt/notesSlides/notesSlide583.xml" ContentType="application/vnd.openxmlformats-officedocument.presentationml.notesSlide+xml"/>
  <Override PartName="/ppt/notesSlides/notesSlide584.xml" ContentType="application/vnd.openxmlformats-officedocument.presentationml.notesSlide+xml"/>
  <Override PartName="/ppt/notesSlides/notesSlide585.xml" ContentType="application/vnd.openxmlformats-officedocument.presentationml.notesSlide+xml"/>
  <Override PartName="/ppt/notesSlides/notesSlide586.xml" ContentType="application/vnd.openxmlformats-officedocument.presentationml.notesSlide+xml"/>
  <Override PartName="/ppt/notesSlides/notesSlide587.xml" ContentType="application/vnd.openxmlformats-officedocument.presentationml.notesSlide+xml"/>
  <Override PartName="/ppt/notesSlides/notesSlide588.xml" ContentType="application/vnd.openxmlformats-officedocument.presentationml.notesSlide+xml"/>
  <Override PartName="/ppt/notesSlides/notesSlide589.xml" ContentType="application/vnd.openxmlformats-officedocument.presentationml.notesSlide+xml"/>
  <Override PartName="/ppt/notesSlides/notesSlide590.xml" ContentType="application/vnd.openxmlformats-officedocument.presentationml.notesSlide+xml"/>
  <Override PartName="/ppt/notesSlides/notesSlide591.xml" ContentType="application/vnd.openxmlformats-officedocument.presentationml.notesSlide+xml"/>
  <Override PartName="/ppt/notesSlides/notesSlide592.xml" ContentType="application/vnd.openxmlformats-officedocument.presentationml.notesSlide+xml"/>
  <Override PartName="/ppt/notesSlides/notesSlide593.xml" ContentType="application/vnd.openxmlformats-officedocument.presentationml.notesSlide+xml"/>
  <Override PartName="/ppt/notesSlides/notesSlide594.xml" ContentType="application/vnd.openxmlformats-officedocument.presentationml.notesSlide+xml"/>
  <Override PartName="/ppt/notesSlides/notesSlide595.xml" ContentType="application/vnd.openxmlformats-officedocument.presentationml.notesSlide+xml"/>
  <Override PartName="/ppt/notesSlides/notesSlide596.xml" ContentType="application/vnd.openxmlformats-officedocument.presentationml.notesSlide+xml"/>
  <Override PartName="/ppt/notesSlides/notesSlide597.xml" ContentType="application/vnd.openxmlformats-officedocument.presentationml.notesSlide+xml"/>
  <Override PartName="/ppt/notesSlides/notesSlide598.xml" ContentType="application/vnd.openxmlformats-officedocument.presentationml.notesSlide+xml"/>
  <Override PartName="/ppt/notesSlides/notesSlide599.xml" ContentType="application/vnd.openxmlformats-officedocument.presentationml.notesSlide+xml"/>
  <Override PartName="/ppt/notesSlides/notesSlide600.xml" ContentType="application/vnd.openxmlformats-officedocument.presentationml.notesSlide+xml"/>
  <Override PartName="/ppt/notesSlides/notesSlide601.xml" ContentType="application/vnd.openxmlformats-officedocument.presentationml.notesSlide+xml"/>
  <Override PartName="/ppt/notesSlides/notesSlide60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4"/>
    <p:sldMasterId id="2147483664" r:id="rId5"/>
    <p:sldMasterId id="2147483666" r:id="rId6"/>
    <p:sldMasterId id="2147483669" r:id="rId7"/>
    <p:sldMasterId id="2147483672" r:id="rId8"/>
    <p:sldMasterId id="2147483675" r:id="rId9"/>
    <p:sldMasterId id="2147483678" r:id="rId10"/>
    <p:sldMasterId id="2147483681" r:id="rId11"/>
    <p:sldMasterId id="2147483684" r:id="rId12"/>
    <p:sldMasterId id="2147483687" r:id="rId13"/>
    <p:sldMasterId id="2147483690" r:id="rId14"/>
    <p:sldMasterId id="2147483693" r:id="rId15"/>
    <p:sldMasterId id="2147483696" r:id="rId16"/>
    <p:sldMasterId id="2147483699" r:id="rId17"/>
    <p:sldMasterId id="2147483702" r:id="rId18"/>
    <p:sldMasterId id="2147483705" r:id="rId19"/>
    <p:sldMasterId id="2147483708" r:id="rId20"/>
    <p:sldMasterId id="2147483711" r:id="rId21"/>
    <p:sldMasterId id="2147483714" r:id="rId22"/>
    <p:sldMasterId id="2147483717" r:id="rId23"/>
    <p:sldMasterId id="2147483720" r:id="rId24"/>
    <p:sldMasterId id="2147483723" r:id="rId25"/>
    <p:sldMasterId id="2147483726" r:id="rId26"/>
    <p:sldMasterId id="2147483729" r:id="rId27"/>
    <p:sldMasterId id="2147483732" r:id="rId28"/>
    <p:sldMasterId id="2147483735" r:id="rId29"/>
    <p:sldMasterId id="2147483738" r:id="rId30"/>
    <p:sldMasterId id="2147483741" r:id="rId31"/>
    <p:sldMasterId id="2147483744" r:id="rId32"/>
    <p:sldMasterId id="2147483747" r:id="rId33"/>
    <p:sldMasterId id="2147483750" r:id="rId34"/>
    <p:sldMasterId id="2147483753" r:id="rId35"/>
    <p:sldMasterId id="2147483756" r:id="rId36"/>
    <p:sldMasterId id="2147483759" r:id="rId37"/>
    <p:sldMasterId id="2147483762" r:id="rId38"/>
    <p:sldMasterId id="2147483765" r:id="rId39"/>
    <p:sldMasterId id="2147483768" r:id="rId40"/>
    <p:sldMasterId id="2147483771" r:id="rId41"/>
    <p:sldMasterId id="2147483774" r:id="rId42"/>
    <p:sldMasterId id="2147483777" r:id="rId43"/>
    <p:sldMasterId id="2147483780" r:id="rId44"/>
    <p:sldMasterId id="2147483783" r:id="rId45"/>
    <p:sldMasterId id="2147483786" r:id="rId46"/>
    <p:sldMasterId id="2147483789" r:id="rId47"/>
    <p:sldMasterId id="2147483792" r:id="rId48"/>
    <p:sldMasterId id="2147483795" r:id="rId49"/>
    <p:sldMasterId id="2147483798" r:id="rId50"/>
    <p:sldMasterId id="2147483800" r:id="rId51"/>
    <p:sldMasterId id="2147483802" r:id="rId52"/>
    <p:sldMasterId id="2147483804" r:id="rId53"/>
    <p:sldMasterId id="2147483806" r:id="rId54"/>
    <p:sldMasterId id="2147483808" r:id="rId55"/>
    <p:sldMasterId id="2147483810" r:id="rId56"/>
    <p:sldMasterId id="2147483812" r:id="rId57"/>
    <p:sldMasterId id="2147483814" r:id="rId58"/>
    <p:sldMasterId id="2147483816" r:id="rId59"/>
    <p:sldMasterId id="2147483818" r:id="rId60"/>
  </p:sldMasterIdLst>
  <p:notesMasterIdLst>
    <p:notesMasterId r:id="rId675"/>
  </p:notesMasterIdLst>
  <p:sldIdLst>
    <p:sldId id="256" r:id="rId61"/>
    <p:sldId id="257" r:id="rId62"/>
    <p:sldId id="258" r:id="rId63"/>
    <p:sldId id="259" r:id="rId64"/>
    <p:sldId id="260" r:id="rId65"/>
    <p:sldId id="261" r:id="rId66"/>
    <p:sldId id="262" r:id="rId67"/>
    <p:sldId id="263" r:id="rId68"/>
    <p:sldId id="264" r:id="rId69"/>
    <p:sldId id="265" r:id="rId70"/>
    <p:sldId id="266" r:id="rId71"/>
    <p:sldId id="267" r:id="rId72"/>
    <p:sldId id="268" r:id="rId73"/>
    <p:sldId id="269" r:id="rId74"/>
    <p:sldId id="270" r:id="rId75"/>
    <p:sldId id="271" r:id="rId76"/>
    <p:sldId id="272" r:id="rId77"/>
    <p:sldId id="273" r:id="rId78"/>
    <p:sldId id="274" r:id="rId79"/>
    <p:sldId id="275" r:id="rId80"/>
    <p:sldId id="276" r:id="rId81"/>
    <p:sldId id="277" r:id="rId82"/>
    <p:sldId id="278" r:id="rId83"/>
    <p:sldId id="279" r:id="rId84"/>
    <p:sldId id="280" r:id="rId85"/>
    <p:sldId id="281" r:id="rId86"/>
    <p:sldId id="282" r:id="rId87"/>
    <p:sldId id="283" r:id="rId88"/>
    <p:sldId id="284" r:id="rId89"/>
    <p:sldId id="285" r:id="rId90"/>
    <p:sldId id="286" r:id="rId91"/>
    <p:sldId id="287" r:id="rId92"/>
    <p:sldId id="288" r:id="rId93"/>
    <p:sldId id="289" r:id="rId94"/>
    <p:sldId id="290" r:id="rId95"/>
    <p:sldId id="291" r:id="rId96"/>
    <p:sldId id="292" r:id="rId97"/>
    <p:sldId id="293" r:id="rId98"/>
    <p:sldId id="294" r:id="rId99"/>
    <p:sldId id="295" r:id="rId100"/>
    <p:sldId id="296" r:id="rId101"/>
    <p:sldId id="297" r:id="rId102"/>
    <p:sldId id="298" r:id="rId103"/>
    <p:sldId id="299" r:id="rId104"/>
    <p:sldId id="300" r:id="rId105"/>
    <p:sldId id="301" r:id="rId106"/>
    <p:sldId id="302" r:id="rId107"/>
    <p:sldId id="303" r:id="rId108"/>
    <p:sldId id="304" r:id="rId109"/>
    <p:sldId id="305" r:id="rId110"/>
    <p:sldId id="306" r:id="rId111"/>
    <p:sldId id="307" r:id="rId112"/>
    <p:sldId id="308" r:id="rId113"/>
    <p:sldId id="309" r:id="rId114"/>
    <p:sldId id="310" r:id="rId115"/>
    <p:sldId id="311" r:id="rId116"/>
    <p:sldId id="312" r:id="rId117"/>
    <p:sldId id="313" r:id="rId118"/>
    <p:sldId id="314" r:id="rId119"/>
    <p:sldId id="315" r:id="rId120"/>
    <p:sldId id="316" r:id="rId121"/>
    <p:sldId id="317" r:id="rId122"/>
    <p:sldId id="318" r:id="rId123"/>
    <p:sldId id="319" r:id="rId124"/>
    <p:sldId id="320" r:id="rId125"/>
    <p:sldId id="321" r:id="rId126"/>
    <p:sldId id="322" r:id="rId127"/>
    <p:sldId id="323" r:id="rId128"/>
    <p:sldId id="324" r:id="rId129"/>
    <p:sldId id="325" r:id="rId130"/>
    <p:sldId id="326" r:id="rId131"/>
    <p:sldId id="327" r:id="rId132"/>
    <p:sldId id="328" r:id="rId133"/>
    <p:sldId id="329" r:id="rId134"/>
    <p:sldId id="330" r:id="rId135"/>
    <p:sldId id="331" r:id="rId136"/>
    <p:sldId id="332" r:id="rId137"/>
    <p:sldId id="333" r:id="rId138"/>
    <p:sldId id="334" r:id="rId139"/>
    <p:sldId id="335" r:id="rId140"/>
    <p:sldId id="336" r:id="rId141"/>
    <p:sldId id="337" r:id="rId142"/>
    <p:sldId id="338" r:id="rId143"/>
    <p:sldId id="339" r:id="rId144"/>
    <p:sldId id="340" r:id="rId145"/>
    <p:sldId id="341" r:id="rId146"/>
    <p:sldId id="342" r:id="rId147"/>
    <p:sldId id="343" r:id="rId148"/>
    <p:sldId id="344" r:id="rId149"/>
    <p:sldId id="345" r:id="rId150"/>
    <p:sldId id="346" r:id="rId151"/>
    <p:sldId id="347" r:id="rId152"/>
    <p:sldId id="348" r:id="rId153"/>
    <p:sldId id="349" r:id="rId154"/>
    <p:sldId id="350" r:id="rId155"/>
    <p:sldId id="351" r:id="rId156"/>
    <p:sldId id="352" r:id="rId157"/>
    <p:sldId id="353" r:id="rId158"/>
    <p:sldId id="354" r:id="rId159"/>
    <p:sldId id="355" r:id="rId160"/>
    <p:sldId id="356" r:id="rId161"/>
    <p:sldId id="357" r:id="rId162"/>
    <p:sldId id="358" r:id="rId163"/>
    <p:sldId id="359" r:id="rId164"/>
    <p:sldId id="360" r:id="rId165"/>
    <p:sldId id="361" r:id="rId166"/>
    <p:sldId id="362" r:id="rId167"/>
    <p:sldId id="363" r:id="rId168"/>
    <p:sldId id="364" r:id="rId169"/>
    <p:sldId id="365" r:id="rId170"/>
    <p:sldId id="366" r:id="rId171"/>
    <p:sldId id="367" r:id="rId172"/>
    <p:sldId id="368" r:id="rId173"/>
    <p:sldId id="369" r:id="rId174"/>
    <p:sldId id="370" r:id="rId175"/>
    <p:sldId id="371" r:id="rId176"/>
    <p:sldId id="372" r:id="rId177"/>
    <p:sldId id="373" r:id="rId178"/>
    <p:sldId id="374" r:id="rId179"/>
    <p:sldId id="375" r:id="rId180"/>
    <p:sldId id="376" r:id="rId181"/>
    <p:sldId id="377" r:id="rId182"/>
    <p:sldId id="378" r:id="rId183"/>
    <p:sldId id="379" r:id="rId184"/>
    <p:sldId id="380" r:id="rId185"/>
    <p:sldId id="381" r:id="rId186"/>
    <p:sldId id="382" r:id="rId187"/>
    <p:sldId id="383" r:id="rId188"/>
    <p:sldId id="384" r:id="rId189"/>
    <p:sldId id="385" r:id="rId190"/>
    <p:sldId id="386" r:id="rId191"/>
    <p:sldId id="387" r:id="rId192"/>
    <p:sldId id="388" r:id="rId193"/>
    <p:sldId id="389" r:id="rId194"/>
    <p:sldId id="390" r:id="rId195"/>
    <p:sldId id="391" r:id="rId196"/>
    <p:sldId id="392" r:id="rId197"/>
    <p:sldId id="393" r:id="rId198"/>
    <p:sldId id="394" r:id="rId199"/>
    <p:sldId id="395" r:id="rId200"/>
    <p:sldId id="396" r:id="rId201"/>
    <p:sldId id="397" r:id="rId202"/>
    <p:sldId id="398" r:id="rId203"/>
    <p:sldId id="399" r:id="rId204"/>
    <p:sldId id="400" r:id="rId205"/>
    <p:sldId id="401" r:id="rId206"/>
    <p:sldId id="402" r:id="rId207"/>
    <p:sldId id="403" r:id="rId208"/>
    <p:sldId id="404" r:id="rId209"/>
    <p:sldId id="405" r:id="rId210"/>
    <p:sldId id="406" r:id="rId211"/>
    <p:sldId id="407" r:id="rId212"/>
    <p:sldId id="408" r:id="rId213"/>
    <p:sldId id="409" r:id="rId214"/>
    <p:sldId id="410" r:id="rId215"/>
    <p:sldId id="411" r:id="rId216"/>
    <p:sldId id="412" r:id="rId217"/>
    <p:sldId id="413" r:id="rId218"/>
    <p:sldId id="414" r:id="rId219"/>
    <p:sldId id="415" r:id="rId220"/>
    <p:sldId id="416" r:id="rId221"/>
    <p:sldId id="417" r:id="rId222"/>
    <p:sldId id="418" r:id="rId223"/>
    <p:sldId id="419" r:id="rId224"/>
    <p:sldId id="420" r:id="rId225"/>
    <p:sldId id="421" r:id="rId226"/>
    <p:sldId id="422" r:id="rId227"/>
    <p:sldId id="423" r:id="rId228"/>
    <p:sldId id="424" r:id="rId229"/>
    <p:sldId id="425" r:id="rId230"/>
    <p:sldId id="426" r:id="rId231"/>
    <p:sldId id="427" r:id="rId232"/>
    <p:sldId id="428" r:id="rId233"/>
    <p:sldId id="429" r:id="rId234"/>
    <p:sldId id="430" r:id="rId235"/>
    <p:sldId id="431" r:id="rId236"/>
    <p:sldId id="432" r:id="rId237"/>
    <p:sldId id="433" r:id="rId238"/>
    <p:sldId id="434" r:id="rId239"/>
    <p:sldId id="435" r:id="rId240"/>
    <p:sldId id="436" r:id="rId241"/>
    <p:sldId id="437" r:id="rId242"/>
    <p:sldId id="438" r:id="rId243"/>
    <p:sldId id="439" r:id="rId244"/>
    <p:sldId id="440" r:id="rId245"/>
    <p:sldId id="441" r:id="rId246"/>
    <p:sldId id="442" r:id="rId247"/>
    <p:sldId id="443" r:id="rId248"/>
    <p:sldId id="444" r:id="rId249"/>
    <p:sldId id="445" r:id="rId250"/>
    <p:sldId id="446" r:id="rId251"/>
    <p:sldId id="447" r:id="rId252"/>
    <p:sldId id="448" r:id="rId253"/>
    <p:sldId id="449" r:id="rId254"/>
    <p:sldId id="450" r:id="rId255"/>
    <p:sldId id="451" r:id="rId256"/>
    <p:sldId id="452" r:id="rId257"/>
    <p:sldId id="453" r:id="rId258"/>
    <p:sldId id="454" r:id="rId259"/>
    <p:sldId id="455" r:id="rId260"/>
    <p:sldId id="456" r:id="rId261"/>
    <p:sldId id="457" r:id="rId262"/>
    <p:sldId id="458" r:id="rId263"/>
    <p:sldId id="459" r:id="rId264"/>
    <p:sldId id="460" r:id="rId265"/>
    <p:sldId id="461" r:id="rId266"/>
    <p:sldId id="462" r:id="rId267"/>
    <p:sldId id="463" r:id="rId268"/>
    <p:sldId id="464" r:id="rId269"/>
    <p:sldId id="465" r:id="rId270"/>
    <p:sldId id="466" r:id="rId271"/>
    <p:sldId id="467" r:id="rId272"/>
    <p:sldId id="468" r:id="rId273"/>
    <p:sldId id="469" r:id="rId274"/>
    <p:sldId id="470" r:id="rId275"/>
    <p:sldId id="471" r:id="rId276"/>
    <p:sldId id="472" r:id="rId277"/>
    <p:sldId id="473" r:id="rId278"/>
    <p:sldId id="474" r:id="rId279"/>
    <p:sldId id="475" r:id="rId280"/>
    <p:sldId id="476" r:id="rId281"/>
    <p:sldId id="477" r:id="rId282"/>
    <p:sldId id="478" r:id="rId283"/>
    <p:sldId id="479" r:id="rId284"/>
    <p:sldId id="480" r:id="rId285"/>
    <p:sldId id="481" r:id="rId286"/>
    <p:sldId id="482" r:id="rId287"/>
    <p:sldId id="483" r:id="rId288"/>
    <p:sldId id="484" r:id="rId289"/>
    <p:sldId id="485" r:id="rId290"/>
    <p:sldId id="486" r:id="rId291"/>
    <p:sldId id="487" r:id="rId292"/>
    <p:sldId id="488" r:id="rId293"/>
    <p:sldId id="489" r:id="rId294"/>
    <p:sldId id="490" r:id="rId295"/>
    <p:sldId id="491" r:id="rId296"/>
    <p:sldId id="492" r:id="rId297"/>
    <p:sldId id="493" r:id="rId298"/>
    <p:sldId id="494" r:id="rId299"/>
    <p:sldId id="495" r:id="rId300"/>
    <p:sldId id="496" r:id="rId301"/>
    <p:sldId id="497" r:id="rId302"/>
    <p:sldId id="498" r:id="rId303"/>
    <p:sldId id="499" r:id="rId304"/>
    <p:sldId id="500" r:id="rId305"/>
    <p:sldId id="501" r:id="rId306"/>
    <p:sldId id="502" r:id="rId307"/>
    <p:sldId id="503" r:id="rId308"/>
    <p:sldId id="504" r:id="rId309"/>
    <p:sldId id="505" r:id="rId310"/>
    <p:sldId id="506" r:id="rId311"/>
    <p:sldId id="507" r:id="rId312"/>
    <p:sldId id="508" r:id="rId313"/>
    <p:sldId id="509" r:id="rId314"/>
    <p:sldId id="510" r:id="rId315"/>
    <p:sldId id="511" r:id="rId316"/>
    <p:sldId id="512" r:id="rId317"/>
    <p:sldId id="513" r:id="rId318"/>
    <p:sldId id="514" r:id="rId319"/>
    <p:sldId id="515" r:id="rId320"/>
    <p:sldId id="516" r:id="rId321"/>
    <p:sldId id="517" r:id="rId322"/>
    <p:sldId id="518" r:id="rId323"/>
    <p:sldId id="519" r:id="rId324"/>
    <p:sldId id="520" r:id="rId325"/>
    <p:sldId id="521" r:id="rId326"/>
    <p:sldId id="522" r:id="rId327"/>
    <p:sldId id="523" r:id="rId328"/>
    <p:sldId id="524" r:id="rId329"/>
    <p:sldId id="525" r:id="rId330"/>
    <p:sldId id="526" r:id="rId331"/>
    <p:sldId id="527" r:id="rId332"/>
    <p:sldId id="528" r:id="rId333"/>
    <p:sldId id="529" r:id="rId334"/>
    <p:sldId id="530" r:id="rId335"/>
    <p:sldId id="531" r:id="rId336"/>
    <p:sldId id="532" r:id="rId337"/>
    <p:sldId id="533" r:id="rId338"/>
    <p:sldId id="534" r:id="rId339"/>
    <p:sldId id="535" r:id="rId340"/>
    <p:sldId id="536" r:id="rId341"/>
    <p:sldId id="537" r:id="rId342"/>
    <p:sldId id="538" r:id="rId343"/>
    <p:sldId id="539" r:id="rId344"/>
    <p:sldId id="540" r:id="rId345"/>
    <p:sldId id="541" r:id="rId346"/>
    <p:sldId id="542" r:id="rId347"/>
    <p:sldId id="543" r:id="rId348"/>
    <p:sldId id="544" r:id="rId349"/>
    <p:sldId id="545" r:id="rId350"/>
    <p:sldId id="546" r:id="rId351"/>
    <p:sldId id="547" r:id="rId352"/>
    <p:sldId id="548" r:id="rId353"/>
    <p:sldId id="549" r:id="rId354"/>
    <p:sldId id="550" r:id="rId355"/>
    <p:sldId id="551" r:id="rId356"/>
    <p:sldId id="552" r:id="rId357"/>
    <p:sldId id="553" r:id="rId358"/>
    <p:sldId id="554" r:id="rId359"/>
    <p:sldId id="555" r:id="rId360"/>
    <p:sldId id="556" r:id="rId361"/>
    <p:sldId id="557" r:id="rId362"/>
    <p:sldId id="558" r:id="rId363"/>
    <p:sldId id="559" r:id="rId364"/>
    <p:sldId id="560" r:id="rId365"/>
    <p:sldId id="561" r:id="rId366"/>
    <p:sldId id="562" r:id="rId367"/>
    <p:sldId id="563" r:id="rId368"/>
    <p:sldId id="564" r:id="rId369"/>
    <p:sldId id="565" r:id="rId370"/>
    <p:sldId id="566" r:id="rId371"/>
    <p:sldId id="567" r:id="rId372"/>
    <p:sldId id="568" r:id="rId373"/>
    <p:sldId id="569" r:id="rId374"/>
    <p:sldId id="570" r:id="rId375"/>
    <p:sldId id="571" r:id="rId376"/>
    <p:sldId id="572" r:id="rId377"/>
    <p:sldId id="573" r:id="rId378"/>
    <p:sldId id="574" r:id="rId379"/>
    <p:sldId id="575" r:id="rId380"/>
    <p:sldId id="576" r:id="rId381"/>
    <p:sldId id="577" r:id="rId382"/>
    <p:sldId id="578" r:id="rId383"/>
    <p:sldId id="579" r:id="rId384"/>
    <p:sldId id="580" r:id="rId385"/>
    <p:sldId id="581" r:id="rId386"/>
    <p:sldId id="582" r:id="rId387"/>
    <p:sldId id="583" r:id="rId388"/>
    <p:sldId id="584" r:id="rId389"/>
    <p:sldId id="585" r:id="rId390"/>
    <p:sldId id="586" r:id="rId391"/>
    <p:sldId id="587" r:id="rId392"/>
    <p:sldId id="588" r:id="rId393"/>
    <p:sldId id="589" r:id="rId394"/>
    <p:sldId id="590" r:id="rId395"/>
    <p:sldId id="591" r:id="rId396"/>
    <p:sldId id="592" r:id="rId397"/>
    <p:sldId id="593" r:id="rId398"/>
    <p:sldId id="594" r:id="rId399"/>
    <p:sldId id="595" r:id="rId400"/>
    <p:sldId id="596" r:id="rId401"/>
    <p:sldId id="597" r:id="rId402"/>
    <p:sldId id="598" r:id="rId403"/>
    <p:sldId id="599" r:id="rId404"/>
    <p:sldId id="600" r:id="rId405"/>
    <p:sldId id="601" r:id="rId406"/>
    <p:sldId id="602" r:id="rId407"/>
    <p:sldId id="603" r:id="rId408"/>
    <p:sldId id="604" r:id="rId409"/>
    <p:sldId id="605" r:id="rId410"/>
    <p:sldId id="606" r:id="rId411"/>
    <p:sldId id="607" r:id="rId412"/>
    <p:sldId id="608" r:id="rId413"/>
    <p:sldId id="609" r:id="rId414"/>
    <p:sldId id="610" r:id="rId415"/>
    <p:sldId id="611" r:id="rId416"/>
    <p:sldId id="612" r:id="rId417"/>
    <p:sldId id="613" r:id="rId418"/>
    <p:sldId id="614" r:id="rId419"/>
    <p:sldId id="615" r:id="rId420"/>
    <p:sldId id="616" r:id="rId421"/>
    <p:sldId id="617" r:id="rId422"/>
    <p:sldId id="618" r:id="rId423"/>
    <p:sldId id="619" r:id="rId424"/>
    <p:sldId id="620" r:id="rId425"/>
    <p:sldId id="621" r:id="rId426"/>
    <p:sldId id="622" r:id="rId427"/>
    <p:sldId id="623" r:id="rId428"/>
    <p:sldId id="624" r:id="rId429"/>
    <p:sldId id="625" r:id="rId430"/>
    <p:sldId id="626" r:id="rId431"/>
    <p:sldId id="627" r:id="rId432"/>
    <p:sldId id="628" r:id="rId433"/>
    <p:sldId id="629" r:id="rId434"/>
    <p:sldId id="630" r:id="rId435"/>
    <p:sldId id="631" r:id="rId436"/>
    <p:sldId id="632" r:id="rId437"/>
    <p:sldId id="633" r:id="rId438"/>
    <p:sldId id="634" r:id="rId439"/>
    <p:sldId id="635" r:id="rId440"/>
    <p:sldId id="636" r:id="rId441"/>
    <p:sldId id="637" r:id="rId442"/>
    <p:sldId id="638" r:id="rId443"/>
    <p:sldId id="639" r:id="rId444"/>
    <p:sldId id="640" r:id="rId445"/>
    <p:sldId id="641" r:id="rId446"/>
    <p:sldId id="642" r:id="rId447"/>
    <p:sldId id="643" r:id="rId448"/>
    <p:sldId id="644" r:id="rId449"/>
    <p:sldId id="645" r:id="rId450"/>
    <p:sldId id="646" r:id="rId451"/>
    <p:sldId id="647" r:id="rId452"/>
    <p:sldId id="648" r:id="rId453"/>
    <p:sldId id="649" r:id="rId454"/>
    <p:sldId id="650" r:id="rId455"/>
    <p:sldId id="651" r:id="rId456"/>
    <p:sldId id="652" r:id="rId457"/>
    <p:sldId id="653" r:id="rId458"/>
    <p:sldId id="654" r:id="rId459"/>
    <p:sldId id="655" r:id="rId460"/>
    <p:sldId id="656" r:id="rId461"/>
    <p:sldId id="657" r:id="rId462"/>
    <p:sldId id="658" r:id="rId463"/>
    <p:sldId id="659" r:id="rId464"/>
    <p:sldId id="660" r:id="rId465"/>
    <p:sldId id="661" r:id="rId466"/>
    <p:sldId id="662" r:id="rId467"/>
    <p:sldId id="663" r:id="rId468"/>
    <p:sldId id="664" r:id="rId469"/>
    <p:sldId id="665" r:id="rId470"/>
    <p:sldId id="666" r:id="rId471"/>
    <p:sldId id="667" r:id="rId472"/>
    <p:sldId id="668" r:id="rId473"/>
    <p:sldId id="669" r:id="rId474"/>
    <p:sldId id="670" r:id="rId475"/>
    <p:sldId id="671" r:id="rId476"/>
    <p:sldId id="672" r:id="rId477"/>
    <p:sldId id="673" r:id="rId478"/>
    <p:sldId id="674" r:id="rId479"/>
    <p:sldId id="675" r:id="rId480"/>
    <p:sldId id="676" r:id="rId481"/>
    <p:sldId id="677" r:id="rId482"/>
    <p:sldId id="678" r:id="rId483"/>
    <p:sldId id="679" r:id="rId484"/>
    <p:sldId id="680" r:id="rId485"/>
    <p:sldId id="681" r:id="rId486"/>
    <p:sldId id="682" r:id="rId487"/>
    <p:sldId id="683" r:id="rId488"/>
    <p:sldId id="684" r:id="rId489"/>
    <p:sldId id="685" r:id="rId490"/>
    <p:sldId id="686" r:id="rId491"/>
    <p:sldId id="687" r:id="rId492"/>
    <p:sldId id="688" r:id="rId493"/>
    <p:sldId id="689" r:id="rId494"/>
    <p:sldId id="690" r:id="rId495"/>
    <p:sldId id="691" r:id="rId496"/>
    <p:sldId id="692" r:id="rId497"/>
    <p:sldId id="693" r:id="rId498"/>
    <p:sldId id="694" r:id="rId499"/>
    <p:sldId id="695" r:id="rId500"/>
    <p:sldId id="696" r:id="rId501"/>
    <p:sldId id="697" r:id="rId502"/>
    <p:sldId id="698" r:id="rId503"/>
    <p:sldId id="699" r:id="rId504"/>
    <p:sldId id="700" r:id="rId505"/>
    <p:sldId id="701" r:id="rId506"/>
    <p:sldId id="702" r:id="rId507"/>
    <p:sldId id="703" r:id="rId508"/>
    <p:sldId id="704" r:id="rId509"/>
    <p:sldId id="705" r:id="rId510"/>
    <p:sldId id="706" r:id="rId511"/>
    <p:sldId id="707" r:id="rId512"/>
    <p:sldId id="708" r:id="rId513"/>
    <p:sldId id="709" r:id="rId514"/>
    <p:sldId id="710" r:id="rId515"/>
    <p:sldId id="711" r:id="rId516"/>
    <p:sldId id="712" r:id="rId517"/>
    <p:sldId id="713" r:id="rId518"/>
    <p:sldId id="714" r:id="rId519"/>
    <p:sldId id="715" r:id="rId520"/>
    <p:sldId id="716" r:id="rId521"/>
    <p:sldId id="717" r:id="rId522"/>
    <p:sldId id="718" r:id="rId523"/>
    <p:sldId id="719" r:id="rId524"/>
    <p:sldId id="720" r:id="rId525"/>
    <p:sldId id="721" r:id="rId526"/>
    <p:sldId id="722" r:id="rId527"/>
    <p:sldId id="723" r:id="rId528"/>
    <p:sldId id="724" r:id="rId529"/>
    <p:sldId id="725" r:id="rId530"/>
    <p:sldId id="726" r:id="rId531"/>
    <p:sldId id="727" r:id="rId532"/>
    <p:sldId id="728" r:id="rId533"/>
    <p:sldId id="729" r:id="rId534"/>
    <p:sldId id="730" r:id="rId535"/>
    <p:sldId id="731" r:id="rId536"/>
    <p:sldId id="732" r:id="rId537"/>
    <p:sldId id="733" r:id="rId538"/>
    <p:sldId id="734" r:id="rId539"/>
    <p:sldId id="735" r:id="rId540"/>
    <p:sldId id="736" r:id="rId541"/>
    <p:sldId id="737" r:id="rId542"/>
    <p:sldId id="738" r:id="rId543"/>
    <p:sldId id="739" r:id="rId544"/>
    <p:sldId id="740" r:id="rId545"/>
    <p:sldId id="741" r:id="rId546"/>
    <p:sldId id="742" r:id="rId547"/>
    <p:sldId id="743" r:id="rId548"/>
    <p:sldId id="744" r:id="rId549"/>
    <p:sldId id="745" r:id="rId550"/>
    <p:sldId id="746" r:id="rId551"/>
    <p:sldId id="747" r:id="rId552"/>
    <p:sldId id="748" r:id="rId553"/>
    <p:sldId id="749" r:id="rId554"/>
    <p:sldId id="750" r:id="rId555"/>
    <p:sldId id="751" r:id="rId556"/>
    <p:sldId id="752" r:id="rId557"/>
    <p:sldId id="753" r:id="rId558"/>
    <p:sldId id="754" r:id="rId559"/>
    <p:sldId id="755" r:id="rId560"/>
    <p:sldId id="756" r:id="rId561"/>
    <p:sldId id="757" r:id="rId562"/>
    <p:sldId id="758" r:id="rId563"/>
    <p:sldId id="759" r:id="rId564"/>
    <p:sldId id="760" r:id="rId565"/>
    <p:sldId id="761" r:id="rId566"/>
    <p:sldId id="762" r:id="rId567"/>
    <p:sldId id="763" r:id="rId568"/>
    <p:sldId id="764" r:id="rId569"/>
    <p:sldId id="765" r:id="rId570"/>
    <p:sldId id="766" r:id="rId571"/>
    <p:sldId id="767" r:id="rId572"/>
    <p:sldId id="768" r:id="rId573"/>
    <p:sldId id="769" r:id="rId574"/>
    <p:sldId id="770" r:id="rId575"/>
    <p:sldId id="771" r:id="rId576"/>
    <p:sldId id="772" r:id="rId577"/>
    <p:sldId id="773" r:id="rId578"/>
    <p:sldId id="774" r:id="rId579"/>
    <p:sldId id="775" r:id="rId580"/>
    <p:sldId id="776" r:id="rId581"/>
    <p:sldId id="777" r:id="rId582"/>
    <p:sldId id="778" r:id="rId583"/>
    <p:sldId id="779" r:id="rId584"/>
    <p:sldId id="780" r:id="rId585"/>
    <p:sldId id="781" r:id="rId586"/>
    <p:sldId id="782" r:id="rId587"/>
    <p:sldId id="783" r:id="rId588"/>
    <p:sldId id="784" r:id="rId589"/>
    <p:sldId id="785" r:id="rId590"/>
    <p:sldId id="786" r:id="rId591"/>
    <p:sldId id="787" r:id="rId592"/>
    <p:sldId id="788" r:id="rId593"/>
    <p:sldId id="789" r:id="rId594"/>
    <p:sldId id="790" r:id="rId595"/>
    <p:sldId id="791" r:id="rId596"/>
    <p:sldId id="792" r:id="rId597"/>
    <p:sldId id="793" r:id="rId598"/>
    <p:sldId id="794" r:id="rId599"/>
    <p:sldId id="795" r:id="rId600"/>
    <p:sldId id="796" r:id="rId601"/>
    <p:sldId id="797" r:id="rId602"/>
    <p:sldId id="798" r:id="rId603"/>
    <p:sldId id="799" r:id="rId604"/>
    <p:sldId id="800" r:id="rId605"/>
    <p:sldId id="801" r:id="rId606"/>
    <p:sldId id="802" r:id="rId607"/>
    <p:sldId id="803" r:id="rId608"/>
    <p:sldId id="804" r:id="rId609"/>
    <p:sldId id="805" r:id="rId610"/>
    <p:sldId id="806" r:id="rId611"/>
    <p:sldId id="807" r:id="rId612"/>
    <p:sldId id="808" r:id="rId613"/>
    <p:sldId id="809" r:id="rId614"/>
    <p:sldId id="810" r:id="rId615"/>
    <p:sldId id="811" r:id="rId616"/>
    <p:sldId id="812" r:id="rId617"/>
    <p:sldId id="813" r:id="rId618"/>
    <p:sldId id="814" r:id="rId619"/>
    <p:sldId id="815" r:id="rId620"/>
    <p:sldId id="816" r:id="rId621"/>
    <p:sldId id="817" r:id="rId622"/>
    <p:sldId id="818" r:id="rId623"/>
    <p:sldId id="819" r:id="rId624"/>
    <p:sldId id="820" r:id="rId625"/>
    <p:sldId id="821" r:id="rId626"/>
    <p:sldId id="822" r:id="rId627"/>
    <p:sldId id="823" r:id="rId628"/>
    <p:sldId id="824" r:id="rId629"/>
    <p:sldId id="825" r:id="rId630"/>
    <p:sldId id="826" r:id="rId631"/>
    <p:sldId id="827" r:id="rId632"/>
    <p:sldId id="828" r:id="rId633"/>
    <p:sldId id="829" r:id="rId634"/>
    <p:sldId id="830" r:id="rId635"/>
    <p:sldId id="831" r:id="rId636"/>
    <p:sldId id="832" r:id="rId637"/>
    <p:sldId id="833" r:id="rId638"/>
    <p:sldId id="834" r:id="rId639"/>
    <p:sldId id="835" r:id="rId640"/>
    <p:sldId id="836" r:id="rId641"/>
    <p:sldId id="837" r:id="rId642"/>
    <p:sldId id="838" r:id="rId643"/>
    <p:sldId id="839" r:id="rId644"/>
    <p:sldId id="840" r:id="rId645"/>
    <p:sldId id="841" r:id="rId646"/>
    <p:sldId id="842" r:id="rId647"/>
    <p:sldId id="843" r:id="rId648"/>
    <p:sldId id="844" r:id="rId649"/>
    <p:sldId id="845" r:id="rId650"/>
    <p:sldId id="846" r:id="rId651"/>
    <p:sldId id="847" r:id="rId652"/>
    <p:sldId id="848" r:id="rId653"/>
    <p:sldId id="849" r:id="rId654"/>
    <p:sldId id="850" r:id="rId655"/>
    <p:sldId id="851" r:id="rId656"/>
    <p:sldId id="852" r:id="rId657"/>
    <p:sldId id="853" r:id="rId658"/>
    <p:sldId id="854" r:id="rId659"/>
    <p:sldId id="855" r:id="rId660"/>
    <p:sldId id="856" r:id="rId661"/>
    <p:sldId id="857" r:id="rId662"/>
    <p:sldId id="858" r:id="rId663"/>
    <p:sldId id="859" r:id="rId664"/>
    <p:sldId id="860" r:id="rId665"/>
    <p:sldId id="861" r:id="rId666"/>
    <p:sldId id="862" r:id="rId667"/>
    <p:sldId id="863" r:id="rId668"/>
    <p:sldId id="864" r:id="rId669"/>
    <p:sldId id="865" r:id="rId670"/>
    <p:sldId id="866" r:id="rId671"/>
    <p:sldId id="867" r:id="rId672"/>
    <p:sldId id="868" r:id="rId673"/>
    <p:sldId id="869" r:id="rId6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5">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F879B-1EB8-483C-A4D0-0B0214DA3C1A}" v="4" dt="2020-09-04T19:04:12.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p:restoredTop sz="94660"/>
  </p:normalViewPr>
  <p:slideViewPr>
    <p:cSldViewPr snapToGrid="0">
      <p:cViewPr varScale="1">
        <p:scale>
          <a:sx n="67" d="100"/>
          <a:sy n="67" d="100"/>
        </p:scale>
        <p:origin x="64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32" y="72"/>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671" Type="http://schemas.openxmlformats.org/officeDocument/2006/relationships/slide" Target="slides/slide611.xml"/><Relationship Id="rId21" Type="http://schemas.openxmlformats.org/officeDocument/2006/relationships/slideMaster" Target="slideMasters/slideMaster18.xml"/><Relationship Id="rId324" Type="http://schemas.openxmlformats.org/officeDocument/2006/relationships/slide" Target="slides/slide264.xml"/><Relationship Id="rId531" Type="http://schemas.openxmlformats.org/officeDocument/2006/relationships/slide" Target="slides/slide471.xml"/><Relationship Id="rId629" Type="http://schemas.openxmlformats.org/officeDocument/2006/relationships/slide" Target="slides/slide569.xml"/><Relationship Id="rId170" Type="http://schemas.openxmlformats.org/officeDocument/2006/relationships/slide" Target="slides/slide110.xml"/><Relationship Id="rId268" Type="http://schemas.openxmlformats.org/officeDocument/2006/relationships/slide" Target="slides/slide208.xml"/><Relationship Id="rId475" Type="http://schemas.openxmlformats.org/officeDocument/2006/relationships/slide" Target="slides/slide415.xml"/><Relationship Id="rId32" Type="http://schemas.openxmlformats.org/officeDocument/2006/relationships/slideMaster" Target="slideMasters/slideMaster29.xml"/><Relationship Id="rId128" Type="http://schemas.openxmlformats.org/officeDocument/2006/relationships/slide" Target="slides/slide68.xml"/><Relationship Id="rId335" Type="http://schemas.openxmlformats.org/officeDocument/2006/relationships/slide" Target="slides/slide275.xml"/><Relationship Id="rId542" Type="http://schemas.openxmlformats.org/officeDocument/2006/relationships/slide" Target="slides/slide482.xml"/><Relationship Id="rId181" Type="http://schemas.openxmlformats.org/officeDocument/2006/relationships/slide" Target="slides/slide121.xml"/><Relationship Id="rId402" Type="http://schemas.openxmlformats.org/officeDocument/2006/relationships/slide" Target="slides/slide342.xml"/><Relationship Id="rId279" Type="http://schemas.openxmlformats.org/officeDocument/2006/relationships/slide" Target="slides/slide219.xml"/><Relationship Id="rId486" Type="http://schemas.openxmlformats.org/officeDocument/2006/relationships/slide" Target="slides/slide426.xml"/><Relationship Id="rId43" Type="http://schemas.openxmlformats.org/officeDocument/2006/relationships/slideMaster" Target="slideMasters/slideMaster40.xml"/><Relationship Id="rId139" Type="http://schemas.openxmlformats.org/officeDocument/2006/relationships/slide" Target="slides/slide79.xml"/><Relationship Id="rId346" Type="http://schemas.openxmlformats.org/officeDocument/2006/relationships/slide" Target="slides/slide286.xml"/><Relationship Id="rId553" Type="http://schemas.openxmlformats.org/officeDocument/2006/relationships/slide" Target="slides/slide493.xml"/><Relationship Id="rId192" Type="http://schemas.openxmlformats.org/officeDocument/2006/relationships/slide" Target="slides/slide132.xml"/><Relationship Id="rId206" Type="http://schemas.openxmlformats.org/officeDocument/2006/relationships/slide" Target="slides/slide146.xml"/><Relationship Id="rId413" Type="http://schemas.openxmlformats.org/officeDocument/2006/relationships/slide" Target="slides/slide353.xml"/><Relationship Id="rId497" Type="http://schemas.openxmlformats.org/officeDocument/2006/relationships/slide" Target="slides/slide437.xml"/><Relationship Id="rId620" Type="http://schemas.openxmlformats.org/officeDocument/2006/relationships/slide" Target="slides/slide560.xml"/><Relationship Id="rId357" Type="http://schemas.openxmlformats.org/officeDocument/2006/relationships/slide" Target="slides/slide297.xml"/><Relationship Id="rId54" Type="http://schemas.openxmlformats.org/officeDocument/2006/relationships/slideMaster" Target="slideMasters/slideMaster51.xml"/><Relationship Id="rId217" Type="http://schemas.openxmlformats.org/officeDocument/2006/relationships/slide" Target="slides/slide157.xml"/><Relationship Id="rId564" Type="http://schemas.openxmlformats.org/officeDocument/2006/relationships/slide" Target="slides/slide504.xml"/><Relationship Id="rId424" Type="http://schemas.openxmlformats.org/officeDocument/2006/relationships/slide" Target="slides/slide364.xml"/><Relationship Id="rId631" Type="http://schemas.openxmlformats.org/officeDocument/2006/relationships/slide" Target="slides/slide571.xml"/><Relationship Id="rId270" Type="http://schemas.openxmlformats.org/officeDocument/2006/relationships/slide" Target="slides/slide210.xml"/><Relationship Id="rId65" Type="http://schemas.openxmlformats.org/officeDocument/2006/relationships/slide" Target="slides/slide5.xml"/><Relationship Id="rId130" Type="http://schemas.openxmlformats.org/officeDocument/2006/relationships/slide" Target="slides/slide70.xml"/><Relationship Id="rId368" Type="http://schemas.openxmlformats.org/officeDocument/2006/relationships/slide" Target="slides/slide308.xml"/><Relationship Id="rId575" Type="http://schemas.openxmlformats.org/officeDocument/2006/relationships/slide" Target="slides/slide515.xml"/><Relationship Id="rId228" Type="http://schemas.openxmlformats.org/officeDocument/2006/relationships/slide" Target="slides/slide168.xml"/><Relationship Id="rId435" Type="http://schemas.openxmlformats.org/officeDocument/2006/relationships/slide" Target="slides/slide375.xml"/><Relationship Id="rId642" Type="http://schemas.openxmlformats.org/officeDocument/2006/relationships/slide" Target="slides/slide582.xml"/><Relationship Id="rId281" Type="http://schemas.openxmlformats.org/officeDocument/2006/relationships/slide" Target="slides/slide221.xml"/><Relationship Id="rId502" Type="http://schemas.openxmlformats.org/officeDocument/2006/relationships/slide" Target="slides/slide442.xml"/><Relationship Id="rId76" Type="http://schemas.openxmlformats.org/officeDocument/2006/relationships/slide" Target="slides/slide16.xml"/><Relationship Id="rId141" Type="http://schemas.openxmlformats.org/officeDocument/2006/relationships/slide" Target="slides/slide81.xml"/><Relationship Id="rId379" Type="http://schemas.openxmlformats.org/officeDocument/2006/relationships/slide" Target="slides/slide319.xml"/><Relationship Id="rId586" Type="http://schemas.openxmlformats.org/officeDocument/2006/relationships/slide" Target="slides/slide526.xml"/><Relationship Id="rId7" Type="http://schemas.openxmlformats.org/officeDocument/2006/relationships/slideMaster" Target="slideMasters/slideMaster4.xml"/><Relationship Id="rId239" Type="http://schemas.openxmlformats.org/officeDocument/2006/relationships/slide" Target="slides/slide179.xml"/><Relationship Id="rId446" Type="http://schemas.openxmlformats.org/officeDocument/2006/relationships/slide" Target="slides/slide386.xml"/><Relationship Id="rId653" Type="http://schemas.openxmlformats.org/officeDocument/2006/relationships/slide" Target="slides/slide593.xml"/><Relationship Id="rId292" Type="http://schemas.openxmlformats.org/officeDocument/2006/relationships/slide" Target="slides/slide232.xml"/><Relationship Id="rId306" Type="http://schemas.openxmlformats.org/officeDocument/2006/relationships/slide" Target="slides/slide246.xml"/><Relationship Id="rId87" Type="http://schemas.openxmlformats.org/officeDocument/2006/relationships/slide" Target="slides/slide27.xml"/><Relationship Id="rId513" Type="http://schemas.openxmlformats.org/officeDocument/2006/relationships/slide" Target="slides/slide453.xml"/><Relationship Id="rId597" Type="http://schemas.openxmlformats.org/officeDocument/2006/relationships/slide" Target="slides/slide537.xml"/><Relationship Id="rId152" Type="http://schemas.openxmlformats.org/officeDocument/2006/relationships/slide" Target="slides/slide92.xml"/><Relationship Id="rId457" Type="http://schemas.openxmlformats.org/officeDocument/2006/relationships/slide" Target="slides/slide397.xml"/><Relationship Id="rId664" Type="http://schemas.openxmlformats.org/officeDocument/2006/relationships/slide" Target="slides/slide604.xml"/><Relationship Id="rId14" Type="http://schemas.openxmlformats.org/officeDocument/2006/relationships/slideMaster" Target="slideMasters/slideMaster11.xml"/><Relationship Id="rId317" Type="http://schemas.openxmlformats.org/officeDocument/2006/relationships/slide" Target="slides/slide257.xml"/><Relationship Id="rId524" Type="http://schemas.openxmlformats.org/officeDocument/2006/relationships/slide" Target="slides/slide464.xml"/><Relationship Id="rId98" Type="http://schemas.openxmlformats.org/officeDocument/2006/relationships/slide" Target="slides/slide38.xml"/><Relationship Id="rId163" Type="http://schemas.openxmlformats.org/officeDocument/2006/relationships/slide" Target="slides/slide103.xml"/><Relationship Id="rId370" Type="http://schemas.openxmlformats.org/officeDocument/2006/relationships/slide" Target="slides/slide310.xml"/><Relationship Id="rId230" Type="http://schemas.openxmlformats.org/officeDocument/2006/relationships/slide" Target="slides/slide170.xml"/><Relationship Id="rId468" Type="http://schemas.openxmlformats.org/officeDocument/2006/relationships/slide" Target="slides/slide408.xml"/><Relationship Id="rId675" Type="http://schemas.openxmlformats.org/officeDocument/2006/relationships/notesMaster" Target="notesMasters/notesMaster1.xml"/><Relationship Id="rId25" Type="http://schemas.openxmlformats.org/officeDocument/2006/relationships/slideMaster" Target="slideMasters/slideMaster22.xml"/><Relationship Id="rId328" Type="http://schemas.openxmlformats.org/officeDocument/2006/relationships/slide" Target="slides/slide268.xml"/><Relationship Id="rId535" Type="http://schemas.openxmlformats.org/officeDocument/2006/relationships/slide" Target="slides/slide475.xml"/><Relationship Id="rId174" Type="http://schemas.openxmlformats.org/officeDocument/2006/relationships/slide" Target="slides/slide114.xml"/><Relationship Id="rId381" Type="http://schemas.openxmlformats.org/officeDocument/2006/relationships/slide" Target="slides/slide321.xml"/><Relationship Id="rId602" Type="http://schemas.openxmlformats.org/officeDocument/2006/relationships/slide" Target="slides/slide542.xml"/><Relationship Id="rId241" Type="http://schemas.openxmlformats.org/officeDocument/2006/relationships/slide" Target="slides/slide181.xml"/><Relationship Id="rId479" Type="http://schemas.openxmlformats.org/officeDocument/2006/relationships/slide" Target="slides/slide419.xml"/><Relationship Id="rId36" Type="http://schemas.openxmlformats.org/officeDocument/2006/relationships/slideMaster" Target="slideMasters/slideMaster33.xml"/><Relationship Id="rId339" Type="http://schemas.openxmlformats.org/officeDocument/2006/relationships/slide" Target="slides/slide279.xml"/><Relationship Id="rId546" Type="http://schemas.openxmlformats.org/officeDocument/2006/relationships/slide" Target="slides/slide486.xml"/><Relationship Id="rId101" Type="http://schemas.openxmlformats.org/officeDocument/2006/relationships/slide" Target="slides/slide41.xml"/><Relationship Id="rId185" Type="http://schemas.openxmlformats.org/officeDocument/2006/relationships/slide" Target="slides/slide125.xml"/><Relationship Id="rId406" Type="http://schemas.openxmlformats.org/officeDocument/2006/relationships/slide" Target="slides/slide346.xml"/><Relationship Id="rId392" Type="http://schemas.openxmlformats.org/officeDocument/2006/relationships/slide" Target="slides/slide332.xml"/><Relationship Id="rId613" Type="http://schemas.openxmlformats.org/officeDocument/2006/relationships/slide" Target="slides/slide553.xml"/><Relationship Id="rId252" Type="http://schemas.openxmlformats.org/officeDocument/2006/relationships/slide" Target="slides/slide192.xml"/><Relationship Id="rId47" Type="http://schemas.openxmlformats.org/officeDocument/2006/relationships/slideMaster" Target="slideMasters/slideMaster44.xml"/><Relationship Id="rId112" Type="http://schemas.openxmlformats.org/officeDocument/2006/relationships/slide" Target="slides/slide52.xml"/><Relationship Id="rId557" Type="http://schemas.openxmlformats.org/officeDocument/2006/relationships/slide" Target="slides/slide497.xml"/><Relationship Id="rId196" Type="http://schemas.openxmlformats.org/officeDocument/2006/relationships/slide" Target="slides/slide136.xml"/><Relationship Id="rId417" Type="http://schemas.openxmlformats.org/officeDocument/2006/relationships/slide" Target="slides/slide357.xml"/><Relationship Id="rId624" Type="http://schemas.openxmlformats.org/officeDocument/2006/relationships/slide" Target="slides/slide564.xml"/><Relationship Id="rId263" Type="http://schemas.openxmlformats.org/officeDocument/2006/relationships/slide" Target="slides/slide203.xml"/><Relationship Id="rId470" Type="http://schemas.openxmlformats.org/officeDocument/2006/relationships/slide" Target="slides/slide410.xml"/><Relationship Id="rId58" Type="http://schemas.openxmlformats.org/officeDocument/2006/relationships/slideMaster" Target="slideMasters/slideMaster55.xml"/><Relationship Id="rId123" Type="http://schemas.openxmlformats.org/officeDocument/2006/relationships/slide" Target="slides/slide63.xml"/><Relationship Id="rId330" Type="http://schemas.openxmlformats.org/officeDocument/2006/relationships/slide" Target="slides/slide270.xml"/><Relationship Id="rId568" Type="http://schemas.openxmlformats.org/officeDocument/2006/relationships/slide" Target="slides/slide508.xml"/><Relationship Id="rId428" Type="http://schemas.openxmlformats.org/officeDocument/2006/relationships/slide" Target="slides/slide368.xml"/><Relationship Id="rId635" Type="http://schemas.openxmlformats.org/officeDocument/2006/relationships/slide" Target="slides/slide575.xml"/><Relationship Id="rId274" Type="http://schemas.openxmlformats.org/officeDocument/2006/relationships/slide" Target="slides/slide214.xml"/><Relationship Id="rId481" Type="http://schemas.openxmlformats.org/officeDocument/2006/relationships/slide" Target="slides/slide421.xml"/><Relationship Id="rId69" Type="http://schemas.openxmlformats.org/officeDocument/2006/relationships/slide" Target="slides/slide9.xml"/><Relationship Id="rId134" Type="http://schemas.openxmlformats.org/officeDocument/2006/relationships/slide" Target="slides/slide74.xml"/><Relationship Id="rId579" Type="http://schemas.openxmlformats.org/officeDocument/2006/relationships/slide" Target="slides/slide519.xml"/><Relationship Id="rId341" Type="http://schemas.openxmlformats.org/officeDocument/2006/relationships/slide" Target="slides/slide281.xml"/><Relationship Id="rId439" Type="http://schemas.openxmlformats.org/officeDocument/2006/relationships/slide" Target="slides/slide379.xml"/><Relationship Id="rId646" Type="http://schemas.openxmlformats.org/officeDocument/2006/relationships/slide" Target="slides/slide586.xml"/><Relationship Id="rId201" Type="http://schemas.openxmlformats.org/officeDocument/2006/relationships/slide" Target="slides/slide141.xml"/><Relationship Id="rId285" Type="http://schemas.openxmlformats.org/officeDocument/2006/relationships/slide" Target="slides/slide225.xml"/><Relationship Id="rId506" Type="http://schemas.openxmlformats.org/officeDocument/2006/relationships/slide" Target="slides/slide446.xml"/><Relationship Id="rId38" Type="http://schemas.openxmlformats.org/officeDocument/2006/relationships/slideMaster" Target="slideMasters/slideMaster35.xml"/><Relationship Id="rId103" Type="http://schemas.openxmlformats.org/officeDocument/2006/relationships/slide" Target="slides/slide43.xml"/><Relationship Id="rId310" Type="http://schemas.openxmlformats.org/officeDocument/2006/relationships/slide" Target="slides/slide250.xml"/><Relationship Id="rId492" Type="http://schemas.openxmlformats.org/officeDocument/2006/relationships/slide" Target="slides/slide432.xml"/><Relationship Id="rId548" Type="http://schemas.openxmlformats.org/officeDocument/2006/relationships/slide" Target="slides/slide488.xml"/><Relationship Id="rId91" Type="http://schemas.openxmlformats.org/officeDocument/2006/relationships/slide" Target="slides/slide31.xml"/><Relationship Id="rId145" Type="http://schemas.openxmlformats.org/officeDocument/2006/relationships/slide" Target="slides/slide85.xml"/><Relationship Id="rId187" Type="http://schemas.openxmlformats.org/officeDocument/2006/relationships/slide" Target="slides/slide127.xml"/><Relationship Id="rId352" Type="http://schemas.openxmlformats.org/officeDocument/2006/relationships/slide" Target="slides/slide292.xml"/><Relationship Id="rId394" Type="http://schemas.openxmlformats.org/officeDocument/2006/relationships/slide" Target="slides/slide334.xml"/><Relationship Id="rId408" Type="http://schemas.openxmlformats.org/officeDocument/2006/relationships/slide" Target="slides/slide348.xml"/><Relationship Id="rId615" Type="http://schemas.openxmlformats.org/officeDocument/2006/relationships/slide" Target="slides/slide555.xml"/><Relationship Id="rId212" Type="http://schemas.openxmlformats.org/officeDocument/2006/relationships/slide" Target="slides/slide152.xml"/><Relationship Id="rId254" Type="http://schemas.openxmlformats.org/officeDocument/2006/relationships/slide" Target="slides/slide194.xml"/><Relationship Id="rId657" Type="http://schemas.openxmlformats.org/officeDocument/2006/relationships/slide" Target="slides/slide597.xml"/><Relationship Id="rId49" Type="http://schemas.openxmlformats.org/officeDocument/2006/relationships/slideMaster" Target="slideMasters/slideMaster46.xml"/><Relationship Id="rId114" Type="http://schemas.openxmlformats.org/officeDocument/2006/relationships/slide" Target="slides/slide54.xml"/><Relationship Id="rId296" Type="http://schemas.openxmlformats.org/officeDocument/2006/relationships/slide" Target="slides/slide236.xml"/><Relationship Id="rId461" Type="http://schemas.openxmlformats.org/officeDocument/2006/relationships/slide" Target="slides/slide401.xml"/><Relationship Id="rId517" Type="http://schemas.openxmlformats.org/officeDocument/2006/relationships/slide" Target="slides/slide457.xml"/><Relationship Id="rId559" Type="http://schemas.openxmlformats.org/officeDocument/2006/relationships/slide" Target="slides/slide499.xml"/><Relationship Id="rId60" Type="http://schemas.openxmlformats.org/officeDocument/2006/relationships/slideMaster" Target="slideMasters/slideMaster57.xml"/><Relationship Id="rId156" Type="http://schemas.openxmlformats.org/officeDocument/2006/relationships/slide" Target="slides/slide96.xml"/><Relationship Id="rId198" Type="http://schemas.openxmlformats.org/officeDocument/2006/relationships/slide" Target="slides/slide138.xml"/><Relationship Id="rId321" Type="http://schemas.openxmlformats.org/officeDocument/2006/relationships/slide" Target="slides/slide261.xml"/><Relationship Id="rId363" Type="http://schemas.openxmlformats.org/officeDocument/2006/relationships/slide" Target="slides/slide303.xml"/><Relationship Id="rId419" Type="http://schemas.openxmlformats.org/officeDocument/2006/relationships/slide" Target="slides/slide359.xml"/><Relationship Id="rId570" Type="http://schemas.openxmlformats.org/officeDocument/2006/relationships/slide" Target="slides/slide510.xml"/><Relationship Id="rId626" Type="http://schemas.openxmlformats.org/officeDocument/2006/relationships/slide" Target="slides/slide566.xml"/><Relationship Id="rId223" Type="http://schemas.openxmlformats.org/officeDocument/2006/relationships/slide" Target="slides/slide163.xml"/><Relationship Id="rId430" Type="http://schemas.openxmlformats.org/officeDocument/2006/relationships/slide" Target="slides/slide370.xml"/><Relationship Id="rId668" Type="http://schemas.openxmlformats.org/officeDocument/2006/relationships/slide" Target="slides/slide608.xml"/><Relationship Id="rId18" Type="http://schemas.openxmlformats.org/officeDocument/2006/relationships/slideMaster" Target="slideMasters/slideMaster15.xml"/><Relationship Id="rId265" Type="http://schemas.openxmlformats.org/officeDocument/2006/relationships/slide" Target="slides/slide205.xml"/><Relationship Id="rId472" Type="http://schemas.openxmlformats.org/officeDocument/2006/relationships/slide" Target="slides/slide412.xml"/><Relationship Id="rId528" Type="http://schemas.openxmlformats.org/officeDocument/2006/relationships/slide" Target="slides/slide468.xml"/><Relationship Id="rId125" Type="http://schemas.openxmlformats.org/officeDocument/2006/relationships/slide" Target="slides/slide65.xml"/><Relationship Id="rId167" Type="http://schemas.openxmlformats.org/officeDocument/2006/relationships/slide" Target="slides/slide107.xml"/><Relationship Id="rId332" Type="http://schemas.openxmlformats.org/officeDocument/2006/relationships/slide" Target="slides/slide272.xml"/><Relationship Id="rId374" Type="http://schemas.openxmlformats.org/officeDocument/2006/relationships/slide" Target="slides/slide314.xml"/><Relationship Id="rId581" Type="http://schemas.openxmlformats.org/officeDocument/2006/relationships/slide" Target="slides/slide521.xml"/><Relationship Id="rId71" Type="http://schemas.openxmlformats.org/officeDocument/2006/relationships/slide" Target="slides/slide11.xml"/><Relationship Id="rId234" Type="http://schemas.openxmlformats.org/officeDocument/2006/relationships/slide" Target="slides/slide174.xml"/><Relationship Id="rId637" Type="http://schemas.openxmlformats.org/officeDocument/2006/relationships/slide" Target="slides/slide577.xml"/><Relationship Id="rId679"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Master" Target="slideMasters/slideMaster26.xml"/><Relationship Id="rId276" Type="http://schemas.openxmlformats.org/officeDocument/2006/relationships/slide" Target="slides/slide216.xml"/><Relationship Id="rId441" Type="http://schemas.openxmlformats.org/officeDocument/2006/relationships/slide" Target="slides/slide381.xml"/><Relationship Id="rId483" Type="http://schemas.openxmlformats.org/officeDocument/2006/relationships/slide" Target="slides/slide423.xml"/><Relationship Id="rId539" Type="http://schemas.openxmlformats.org/officeDocument/2006/relationships/slide" Target="slides/slide479.xml"/><Relationship Id="rId40" Type="http://schemas.openxmlformats.org/officeDocument/2006/relationships/slideMaster" Target="slideMasters/slideMaster37.xml"/><Relationship Id="rId136" Type="http://schemas.openxmlformats.org/officeDocument/2006/relationships/slide" Target="slides/slide76.xml"/><Relationship Id="rId178" Type="http://schemas.openxmlformats.org/officeDocument/2006/relationships/slide" Target="slides/slide118.xml"/><Relationship Id="rId301" Type="http://schemas.openxmlformats.org/officeDocument/2006/relationships/slide" Target="slides/slide241.xml"/><Relationship Id="rId343" Type="http://schemas.openxmlformats.org/officeDocument/2006/relationships/slide" Target="slides/slide283.xml"/><Relationship Id="rId550" Type="http://schemas.openxmlformats.org/officeDocument/2006/relationships/slide" Target="slides/slide490.xml"/><Relationship Id="rId82" Type="http://schemas.openxmlformats.org/officeDocument/2006/relationships/slide" Target="slides/slide22.xml"/><Relationship Id="rId203" Type="http://schemas.openxmlformats.org/officeDocument/2006/relationships/slide" Target="slides/slide143.xml"/><Relationship Id="rId385" Type="http://schemas.openxmlformats.org/officeDocument/2006/relationships/slide" Target="slides/slide325.xml"/><Relationship Id="rId592" Type="http://schemas.openxmlformats.org/officeDocument/2006/relationships/slide" Target="slides/slide532.xml"/><Relationship Id="rId606" Type="http://schemas.openxmlformats.org/officeDocument/2006/relationships/slide" Target="slides/slide546.xml"/><Relationship Id="rId648" Type="http://schemas.openxmlformats.org/officeDocument/2006/relationships/slide" Target="slides/slide588.xml"/><Relationship Id="rId245" Type="http://schemas.openxmlformats.org/officeDocument/2006/relationships/slide" Target="slides/slide185.xml"/><Relationship Id="rId287" Type="http://schemas.openxmlformats.org/officeDocument/2006/relationships/slide" Target="slides/slide227.xml"/><Relationship Id="rId410" Type="http://schemas.openxmlformats.org/officeDocument/2006/relationships/slide" Target="slides/slide350.xml"/><Relationship Id="rId452" Type="http://schemas.openxmlformats.org/officeDocument/2006/relationships/slide" Target="slides/slide392.xml"/><Relationship Id="rId494" Type="http://schemas.openxmlformats.org/officeDocument/2006/relationships/slide" Target="slides/slide434.xml"/><Relationship Id="rId508" Type="http://schemas.openxmlformats.org/officeDocument/2006/relationships/slide" Target="slides/slide448.xml"/><Relationship Id="rId105" Type="http://schemas.openxmlformats.org/officeDocument/2006/relationships/slide" Target="slides/slide45.xml"/><Relationship Id="rId147" Type="http://schemas.openxmlformats.org/officeDocument/2006/relationships/slide" Target="slides/slide87.xml"/><Relationship Id="rId312" Type="http://schemas.openxmlformats.org/officeDocument/2006/relationships/slide" Target="slides/slide252.xml"/><Relationship Id="rId354" Type="http://schemas.openxmlformats.org/officeDocument/2006/relationships/slide" Target="slides/slide294.xml"/><Relationship Id="rId51" Type="http://schemas.openxmlformats.org/officeDocument/2006/relationships/slideMaster" Target="slideMasters/slideMaster48.xml"/><Relationship Id="rId93" Type="http://schemas.openxmlformats.org/officeDocument/2006/relationships/slide" Target="slides/slide33.xml"/><Relationship Id="rId189" Type="http://schemas.openxmlformats.org/officeDocument/2006/relationships/slide" Target="slides/slide129.xml"/><Relationship Id="rId396" Type="http://schemas.openxmlformats.org/officeDocument/2006/relationships/slide" Target="slides/slide336.xml"/><Relationship Id="rId561" Type="http://schemas.openxmlformats.org/officeDocument/2006/relationships/slide" Target="slides/slide501.xml"/><Relationship Id="rId617" Type="http://schemas.openxmlformats.org/officeDocument/2006/relationships/slide" Target="slides/slide557.xml"/><Relationship Id="rId659" Type="http://schemas.openxmlformats.org/officeDocument/2006/relationships/slide" Target="slides/slide599.xml"/><Relationship Id="rId214" Type="http://schemas.openxmlformats.org/officeDocument/2006/relationships/slide" Target="slides/slide154.xml"/><Relationship Id="rId256" Type="http://schemas.openxmlformats.org/officeDocument/2006/relationships/slide" Target="slides/slide196.xml"/><Relationship Id="rId298" Type="http://schemas.openxmlformats.org/officeDocument/2006/relationships/slide" Target="slides/slide238.xml"/><Relationship Id="rId421" Type="http://schemas.openxmlformats.org/officeDocument/2006/relationships/slide" Target="slides/slide361.xml"/><Relationship Id="rId463" Type="http://schemas.openxmlformats.org/officeDocument/2006/relationships/slide" Target="slides/slide403.xml"/><Relationship Id="rId519" Type="http://schemas.openxmlformats.org/officeDocument/2006/relationships/slide" Target="slides/slide459.xml"/><Relationship Id="rId670" Type="http://schemas.openxmlformats.org/officeDocument/2006/relationships/slide" Target="slides/slide610.xml"/><Relationship Id="rId116" Type="http://schemas.openxmlformats.org/officeDocument/2006/relationships/slide" Target="slides/slide56.xml"/><Relationship Id="rId158" Type="http://schemas.openxmlformats.org/officeDocument/2006/relationships/slide" Target="slides/slide98.xml"/><Relationship Id="rId323" Type="http://schemas.openxmlformats.org/officeDocument/2006/relationships/slide" Target="slides/slide263.xml"/><Relationship Id="rId530" Type="http://schemas.openxmlformats.org/officeDocument/2006/relationships/slide" Target="slides/slide470.xml"/><Relationship Id="rId20" Type="http://schemas.openxmlformats.org/officeDocument/2006/relationships/slideMaster" Target="slideMasters/slideMaster17.xml"/><Relationship Id="rId62" Type="http://schemas.openxmlformats.org/officeDocument/2006/relationships/slide" Target="slides/slide2.xml"/><Relationship Id="rId365" Type="http://schemas.openxmlformats.org/officeDocument/2006/relationships/slide" Target="slides/slide305.xml"/><Relationship Id="rId572" Type="http://schemas.openxmlformats.org/officeDocument/2006/relationships/slide" Target="slides/slide512.xml"/><Relationship Id="rId628" Type="http://schemas.openxmlformats.org/officeDocument/2006/relationships/slide" Target="slides/slide568.xml"/><Relationship Id="rId225" Type="http://schemas.openxmlformats.org/officeDocument/2006/relationships/slide" Target="slides/slide165.xml"/><Relationship Id="rId267" Type="http://schemas.openxmlformats.org/officeDocument/2006/relationships/slide" Target="slides/slide207.xml"/><Relationship Id="rId432" Type="http://schemas.openxmlformats.org/officeDocument/2006/relationships/slide" Target="slides/slide372.xml"/><Relationship Id="rId474" Type="http://schemas.openxmlformats.org/officeDocument/2006/relationships/slide" Target="slides/slide414.xml"/><Relationship Id="rId127" Type="http://schemas.openxmlformats.org/officeDocument/2006/relationships/slide" Target="slides/slide67.xml"/><Relationship Id="rId31" Type="http://schemas.openxmlformats.org/officeDocument/2006/relationships/slideMaster" Target="slideMasters/slideMaster28.xml"/><Relationship Id="rId73" Type="http://schemas.openxmlformats.org/officeDocument/2006/relationships/slide" Target="slides/slide13.xml"/><Relationship Id="rId169" Type="http://schemas.openxmlformats.org/officeDocument/2006/relationships/slide" Target="slides/slide109.xml"/><Relationship Id="rId334" Type="http://schemas.openxmlformats.org/officeDocument/2006/relationships/slide" Target="slides/slide274.xml"/><Relationship Id="rId376" Type="http://schemas.openxmlformats.org/officeDocument/2006/relationships/slide" Target="slides/slide316.xml"/><Relationship Id="rId541" Type="http://schemas.openxmlformats.org/officeDocument/2006/relationships/slide" Target="slides/slide481.xml"/><Relationship Id="rId583" Type="http://schemas.openxmlformats.org/officeDocument/2006/relationships/slide" Target="slides/slide523.xml"/><Relationship Id="rId639" Type="http://schemas.openxmlformats.org/officeDocument/2006/relationships/slide" Target="slides/slide579.xml"/><Relationship Id="rId4" Type="http://schemas.openxmlformats.org/officeDocument/2006/relationships/slideMaster" Target="slideMasters/slideMaster1.xml"/><Relationship Id="rId180" Type="http://schemas.openxmlformats.org/officeDocument/2006/relationships/slide" Target="slides/slide120.xml"/><Relationship Id="rId236" Type="http://schemas.openxmlformats.org/officeDocument/2006/relationships/slide" Target="slides/slide176.xml"/><Relationship Id="rId278" Type="http://schemas.openxmlformats.org/officeDocument/2006/relationships/slide" Target="slides/slide218.xml"/><Relationship Id="rId401" Type="http://schemas.openxmlformats.org/officeDocument/2006/relationships/slide" Target="slides/slide341.xml"/><Relationship Id="rId443" Type="http://schemas.openxmlformats.org/officeDocument/2006/relationships/slide" Target="slides/slide383.xml"/><Relationship Id="rId650" Type="http://schemas.openxmlformats.org/officeDocument/2006/relationships/slide" Target="slides/slide590.xml"/><Relationship Id="rId303" Type="http://schemas.openxmlformats.org/officeDocument/2006/relationships/slide" Target="slides/slide243.xml"/><Relationship Id="rId485" Type="http://schemas.openxmlformats.org/officeDocument/2006/relationships/slide" Target="slides/slide425.xml"/><Relationship Id="rId42" Type="http://schemas.openxmlformats.org/officeDocument/2006/relationships/slideMaster" Target="slideMasters/slideMaster39.xml"/><Relationship Id="rId84" Type="http://schemas.openxmlformats.org/officeDocument/2006/relationships/slide" Target="slides/slide24.xml"/><Relationship Id="rId138" Type="http://schemas.openxmlformats.org/officeDocument/2006/relationships/slide" Target="slides/slide78.xml"/><Relationship Id="rId345" Type="http://schemas.openxmlformats.org/officeDocument/2006/relationships/slide" Target="slides/slide285.xml"/><Relationship Id="rId387" Type="http://schemas.openxmlformats.org/officeDocument/2006/relationships/slide" Target="slides/slide327.xml"/><Relationship Id="rId510" Type="http://schemas.openxmlformats.org/officeDocument/2006/relationships/slide" Target="slides/slide450.xml"/><Relationship Id="rId552" Type="http://schemas.openxmlformats.org/officeDocument/2006/relationships/slide" Target="slides/slide492.xml"/><Relationship Id="rId594" Type="http://schemas.openxmlformats.org/officeDocument/2006/relationships/slide" Target="slides/slide534.xml"/><Relationship Id="rId608" Type="http://schemas.openxmlformats.org/officeDocument/2006/relationships/slide" Target="slides/slide548.xml"/><Relationship Id="rId191" Type="http://schemas.openxmlformats.org/officeDocument/2006/relationships/slide" Target="slides/slide131.xml"/><Relationship Id="rId205" Type="http://schemas.openxmlformats.org/officeDocument/2006/relationships/slide" Target="slides/slide145.xml"/><Relationship Id="rId247" Type="http://schemas.openxmlformats.org/officeDocument/2006/relationships/slide" Target="slides/slide187.xml"/><Relationship Id="rId412" Type="http://schemas.openxmlformats.org/officeDocument/2006/relationships/slide" Target="slides/slide352.xml"/><Relationship Id="rId107" Type="http://schemas.openxmlformats.org/officeDocument/2006/relationships/slide" Target="slides/slide47.xml"/><Relationship Id="rId289" Type="http://schemas.openxmlformats.org/officeDocument/2006/relationships/slide" Target="slides/slide229.xml"/><Relationship Id="rId454" Type="http://schemas.openxmlformats.org/officeDocument/2006/relationships/slide" Target="slides/slide394.xml"/><Relationship Id="rId496" Type="http://schemas.openxmlformats.org/officeDocument/2006/relationships/slide" Target="slides/slide436.xml"/><Relationship Id="rId661" Type="http://schemas.openxmlformats.org/officeDocument/2006/relationships/slide" Target="slides/slide601.xml"/><Relationship Id="rId11" Type="http://schemas.openxmlformats.org/officeDocument/2006/relationships/slideMaster" Target="slideMasters/slideMaster8.xml"/><Relationship Id="rId53" Type="http://schemas.openxmlformats.org/officeDocument/2006/relationships/slideMaster" Target="slideMasters/slideMaster50.xml"/><Relationship Id="rId149" Type="http://schemas.openxmlformats.org/officeDocument/2006/relationships/slide" Target="slides/slide89.xml"/><Relationship Id="rId314" Type="http://schemas.openxmlformats.org/officeDocument/2006/relationships/slide" Target="slides/slide254.xml"/><Relationship Id="rId356" Type="http://schemas.openxmlformats.org/officeDocument/2006/relationships/slide" Target="slides/slide296.xml"/><Relationship Id="rId398" Type="http://schemas.openxmlformats.org/officeDocument/2006/relationships/slide" Target="slides/slide338.xml"/><Relationship Id="rId521" Type="http://schemas.openxmlformats.org/officeDocument/2006/relationships/slide" Target="slides/slide461.xml"/><Relationship Id="rId563" Type="http://schemas.openxmlformats.org/officeDocument/2006/relationships/slide" Target="slides/slide503.xml"/><Relationship Id="rId619" Type="http://schemas.openxmlformats.org/officeDocument/2006/relationships/slide" Target="slides/slide559.xml"/><Relationship Id="rId95" Type="http://schemas.openxmlformats.org/officeDocument/2006/relationships/slide" Target="slides/slide35.xml"/><Relationship Id="rId160" Type="http://schemas.openxmlformats.org/officeDocument/2006/relationships/slide" Target="slides/slide100.xml"/><Relationship Id="rId216" Type="http://schemas.openxmlformats.org/officeDocument/2006/relationships/slide" Target="slides/slide156.xml"/><Relationship Id="rId423" Type="http://schemas.openxmlformats.org/officeDocument/2006/relationships/slide" Target="slides/slide363.xml"/><Relationship Id="rId258" Type="http://schemas.openxmlformats.org/officeDocument/2006/relationships/slide" Target="slides/slide198.xml"/><Relationship Id="rId465" Type="http://schemas.openxmlformats.org/officeDocument/2006/relationships/slide" Target="slides/slide405.xml"/><Relationship Id="rId630" Type="http://schemas.openxmlformats.org/officeDocument/2006/relationships/slide" Target="slides/slide570.xml"/><Relationship Id="rId672" Type="http://schemas.openxmlformats.org/officeDocument/2006/relationships/slide" Target="slides/slide612.xml"/><Relationship Id="rId22" Type="http://schemas.openxmlformats.org/officeDocument/2006/relationships/slideMaster" Target="slideMasters/slideMaster19.xml"/><Relationship Id="rId64" Type="http://schemas.openxmlformats.org/officeDocument/2006/relationships/slide" Target="slides/slide4.xml"/><Relationship Id="rId118" Type="http://schemas.openxmlformats.org/officeDocument/2006/relationships/slide" Target="slides/slide58.xml"/><Relationship Id="rId325" Type="http://schemas.openxmlformats.org/officeDocument/2006/relationships/slide" Target="slides/slide265.xml"/><Relationship Id="rId367" Type="http://schemas.openxmlformats.org/officeDocument/2006/relationships/slide" Target="slides/slide307.xml"/><Relationship Id="rId532" Type="http://schemas.openxmlformats.org/officeDocument/2006/relationships/slide" Target="slides/slide472.xml"/><Relationship Id="rId574" Type="http://schemas.openxmlformats.org/officeDocument/2006/relationships/slide" Target="slides/slide514.xml"/><Relationship Id="rId171" Type="http://schemas.openxmlformats.org/officeDocument/2006/relationships/slide" Target="slides/slide111.xml"/><Relationship Id="rId227" Type="http://schemas.openxmlformats.org/officeDocument/2006/relationships/slide" Target="slides/slide167.xml"/><Relationship Id="rId269" Type="http://schemas.openxmlformats.org/officeDocument/2006/relationships/slide" Target="slides/slide209.xml"/><Relationship Id="rId434" Type="http://schemas.openxmlformats.org/officeDocument/2006/relationships/slide" Target="slides/slide374.xml"/><Relationship Id="rId476" Type="http://schemas.openxmlformats.org/officeDocument/2006/relationships/slide" Target="slides/slide416.xml"/><Relationship Id="rId641" Type="http://schemas.openxmlformats.org/officeDocument/2006/relationships/slide" Target="slides/slide581.xml"/><Relationship Id="rId33" Type="http://schemas.openxmlformats.org/officeDocument/2006/relationships/slideMaster" Target="slideMasters/slideMaster30.xml"/><Relationship Id="rId129" Type="http://schemas.openxmlformats.org/officeDocument/2006/relationships/slide" Target="slides/slide69.xml"/><Relationship Id="rId280" Type="http://schemas.openxmlformats.org/officeDocument/2006/relationships/slide" Target="slides/slide220.xml"/><Relationship Id="rId336" Type="http://schemas.openxmlformats.org/officeDocument/2006/relationships/slide" Target="slides/slide276.xml"/><Relationship Id="rId501" Type="http://schemas.openxmlformats.org/officeDocument/2006/relationships/slide" Target="slides/slide441.xml"/><Relationship Id="rId543" Type="http://schemas.openxmlformats.org/officeDocument/2006/relationships/slide" Target="slides/slide483.xml"/><Relationship Id="rId75" Type="http://schemas.openxmlformats.org/officeDocument/2006/relationships/slide" Target="slides/slide15.xml"/><Relationship Id="rId140" Type="http://schemas.openxmlformats.org/officeDocument/2006/relationships/slide" Target="slides/slide80.xml"/><Relationship Id="rId182" Type="http://schemas.openxmlformats.org/officeDocument/2006/relationships/slide" Target="slides/slide122.xml"/><Relationship Id="rId378" Type="http://schemas.openxmlformats.org/officeDocument/2006/relationships/slide" Target="slides/slide318.xml"/><Relationship Id="rId403" Type="http://schemas.openxmlformats.org/officeDocument/2006/relationships/slide" Target="slides/slide343.xml"/><Relationship Id="rId585" Type="http://schemas.openxmlformats.org/officeDocument/2006/relationships/slide" Target="slides/slide525.xml"/><Relationship Id="rId6" Type="http://schemas.openxmlformats.org/officeDocument/2006/relationships/slideMaster" Target="slideMasters/slideMaster3.xml"/><Relationship Id="rId238" Type="http://schemas.openxmlformats.org/officeDocument/2006/relationships/slide" Target="slides/slide178.xml"/><Relationship Id="rId445" Type="http://schemas.openxmlformats.org/officeDocument/2006/relationships/slide" Target="slides/slide385.xml"/><Relationship Id="rId487" Type="http://schemas.openxmlformats.org/officeDocument/2006/relationships/slide" Target="slides/slide427.xml"/><Relationship Id="rId610" Type="http://schemas.openxmlformats.org/officeDocument/2006/relationships/slide" Target="slides/slide550.xml"/><Relationship Id="rId652" Type="http://schemas.openxmlformats.org/officeDocument/2006/relationships/slide" Target="slides/slide592.xml"/><Relationship Id="rId291" Type="http://schemas.openxmlformats.org/officeDocument/2006/relationships/slide" Target="slides/slide231.xml"/><Relationship Id="rId305" Type="http://schemas.openxmlformats.org/officeDocument/2006/relationships/slide" Target="slides/slide245.xml"/><Relationship Id="rId347" Type="http://schemas.openxmlformats.org/officeDocument/2006/relationships/slide" Target="slides/slide287.xml"/><Relationship Id="rId512" Type="http://schemas.openxmlformats.org/officeDocument/2006/relationships/slide" Target="slides/slide452.xml"/><Relationship Id="rId44" Type="http://schemas.openxmlformats.org/officeDocument/2006/relationships/slideMaster" Target="slideMasters/slideMaster41.xml"/><Relationship Id="rId86" Type="http://schemas.openxmlformats.org/officeDocument/2006/relationships/slide" Target="slides/slide26.xml"/><Relationship Id="rId151" Type="http://schemas.openxmlformats.org/officeDocument/2006/relationships/slide" Target="slides/slide91.xml"/><Relationship Id="rId389" Type="http://schemas.openxmlformats.org/officeDocument/2006/relationships/slide" Target="slides/slide329.xml"/><Relationship Id="rId554" Type="http://schemas.openxmlformats.org/officeDocument/2006/relationships/slide" Target="slides/slide494.xml"/><Relationship Id="rId596" Type="http://schemas.openxmlformats.org/officeDocument/2006/relationships/slide" Target="slides/slide536.xml"/><Relationship Id="rId193" Type="http://schemas.openxmlformats.org/officeDocument/2006/relationships/slide" Target="slides/slide133.xml"/><Relationship Id="rId207" Type="http://schemas.openxmlformats.org/officeDocument/2006/relationships/slide" Target="slides/slide147.xml"/><Relationship Id="rId249" Type="http://schemas.openxmlformats.org/officeDocument/2006/relationships/slide" Target="slides/slide189.xml"/><Relationship Id="rId414" Type="http://schemas.openxmlformats.org/officeDocument/2006/relationships/slide" Target="slides/slide354.xml"/><Relationship Id="rId456" Type="http://schemas.openxmlformats.org/officeDocument/2006/relationships/slide" Target="slides/slide396.xml"/><Relationship Id="rId498" Type="http://schemas.openxmlformats.org/officeDocument/2006/relationships/slide" Target="slides/slide438.xml"/><Relationship Id="rId621" Type="http://schemas.openxmlformats.org/officeDocument/2006/relationships/slide" Target="slides/slide561.xml"/><Relationship Id="rId663" Type="http://schemas.openxmlformats.org/officeDocument/2006/relationships/slide" Target="slides/slide603.xml"/><Relationship Id="rId13" Type="http://schemas.openxmlformats.org/officeDocument/2006/relationships/slideMaster" Target="slideMasters/slideMaster10.xml"/><Relationship Id="rId109" Type="http://schemas.openxmlformats.org/officeDocument/2006/relationships/slide" Target="slides/slide49.xml"/><Relationship Id="rId260" Type="http://schemas.openxmlformats.org/officeDocument/2006/relationships/slide" Target="slides/slide200.xml"/><Relationship Id="rId316" Type="http://schemas.openxmlformats.org/officeDocument/2006/relationships/slide" Target="slides/slide256.xml"/><Relationship Id="rId523" Type="http://schemas.openxmlformats.org/officeDocument/2006/relationships/slide" Target="slides/slide463.xml"/><Relationship Id="rId55" Type="http://schemas.openxmlformats.org/officeDocument/2006/relationships/slideMaster" Target="slideMasters/slideMaster52.xml"/><Relationship Id="rId97" Type="http://schemas.openxmlformats.org/officeDocument/2006/relationships/slide" Target="slides/slide37.xml"/><Relationship Id="rId120" Type="http://schemas.openxmlformats.org/officeDocument/2006/relationships/slide" Target="slides/slide60.xml"/><Relationship Id="rId358" Type="http://schemas.openxmlformats.org/officeDocument/2006/relationships/slide" Target="slides/slide298.xml"/><Relationship Id="rId565" Type="http://schemas.openxmlformats.org/officeDocument/2006/relationships/slide" Target="slides/slide505.xml"/><Relationship Id="rId162" Type="http://schemas.openxmlformats.org/officeDocument/2006/relationships/slide" Target="slides/slide102.xml"/><Relationship Id="rId218" Type="http://schemas.openxmlformats.org/officeDocument/2006/relationships/slide" Target="slides/slide158.xml"/><Relationship Id="rId425" Type="http://schemas.openxmlformats.org/officeDocument/2006/relationships/slide" Target="slides/slide365.xml"/><Relationship Id="rId467" Type="http://schemas.openxmlformats.org/officeDocument/2006/relationships/slide" Target="slides/slide407.xml"/><Relationship Id="rId632" Type="http://schemas.openxmlformats.org/officeDocument/2006/relationships/slide" Target="slides/slide572.xml"/><Relationship Id="rId271" Type="http://schemas.openxmlformats.org/officeDocument/2006/relationships/slide" Target="slides/slide211.xml"/><Relationship Id="rId674" Type="http://schemas.openxmlformats.org/officeDocument/2006/relationships/slide" Target="slides/slide614.xml"/><Relationship Id="rId24" Type="http://schemas.openxmlformats.org/officeDocument/2006/relationships/slideMaster" Target="slideMasters/slideMaster21.xml"/><Relationship Id="rId66" Type="http://schemas.openxmlformats.org/officeDocument/2006/relationships/slide" Target="slides/slide6.xml"/><Relationship Id="rId131" Type="http://schemas.openxmlformats.org/officeDocument/2006/relationships/slide" Target="slides/slide71.xml"/><Relationship Id="rId327" Type="http://schemas.openxmlformats.org/officeDocument/2006/relationships/slide" Target="slides/slide267.xml"/><Relationship Id="rId369" Type="http://schemas.openxmlformats.org/officeDocument/2006/relationships/slide" Target="slides/slide309.xml"/><Relationship Id="rId534" Type="http://schemas.openxmlformats.org/officeDocument/2006/relationships/slide" Target="slides/slide474.xml"/><Relationship Id="rId576" Type="http://schemas.openxmlformats.org/officeDocument/2006/relationships/slide" Target="slides/slide516.xml"/><Relationship Id="rId173" Type="http://schemas.openxmlformats.org/officeDocument/2006/relationships/slide" Target="slides/slide113.xml"/><Relationship Id="rId229" Type="http://schemas.openxmlformats.org/officeDocument/2006/relationships/slide" Target="slides/slide169.xml"/><Relationship Id="rId380" Type="http://schemas.openxmlformats.org/officeDocument/2006/relationships/slide" Target="slides/slide320.xml"/><Relationship Id="rId436" Type="http://schemas.openxmlformats.org/officeDocument/2006/relationships/slide" Target="slides/slide376.xml"/><Relationship Id="rId601" Type="http://schemas.openxmlformats.org/officeDocument/2006/relationships/slide" Target="slides/slide541.xml"/><Relationship Id="rId643" Type="http://schemas.openxmlformats.org/officeDocument/2006/relationships/slide" Target="slides/slide583.xml"/><Relationship Id="rId240" Type="http://schemas.openxmlformats.org/officeDocument/2006/relationships/slide" Target="slides/slide180.xml"/><Relationship Id="rId478" Type="http://schemas.openxmlformats.org/officeDocument/2006/relationships/slide" Target="slides/slide418.xml"/><Relationship Id="rId35" Type="http://schemas.openxmlformats.org/officeDocument/2006/relationships/slideMaster" Target="slideMasters/slideMaster32.xml"/><Relationship Id="rId77" Type="http://schemas.openxmlformats.org/officeDocument/2006/relationships/slide" Target="slides/slide17.xml"/><Relationship Id="rId100" Type="http://schemas.openxmlformats.org/officeDocument/2006/relationships/slide" Target="slides/slide40.xml"/><Relationship Id="rId282" Type="http://schemas.openxmlformats.org/officeDocument/2006/relationships/slide" Target="slides/slide222.xml"/><Relationship Id="rId338" Type="http://schemas.openxmlformats.org/officeDocument/2006/relationships/slide" Target="slides/slide278.xml"/><Relationship Id="rId503" Type="http://schemas.openxmlformats.org/officeDocument/2006/relationships/slide" Target="slides/slide443.xml"/><Relationship Id="rId545" Type="http://schemas.openxmlformats.org/officeDocument/2006/relationships/slide" Target="slides/slide485.xml"/><Relationship Id="rId587" Type="http://schemas.openxmlformats.org/officeDocument/2006/relationships/slide" Target="slides/slide527.xml"/><Relationship Id="rId8" Type="http://schemas.openxmlformats.org/officeDocument/2006/relationships/slideMaster" Target="slideMasters/slideMaster5.xml"/><Relationship Id="rId142" Type="http://schemas.openxmlformats.org/officeDocument/2006/relationships/slide" Target="slides/slide82.xml"/><Relationship Id="rId184" Type="http://schemas.openxmlformats.org/officeDocument/2006/relationships/slide" Target="slides/slide124.xml"/><Relationship Id="rId391" Type="http://schemas.openxmlformats.org/officeDocument/2006/relationships/slide" Target="slides/slide331.xml"/><Relationship Id="rId405" Type="http://schemas.openxmlformats.org/officeDocument/2006/relationships/slide" Target="slides/slide345.xml"/><Relationship Id="rId447" Type="http://schemas.openxmlformats.org/officeDocument/2006/relationships/slide" Target="slides/slide387.xml"/><Relationship Id="rId612" Type="http://schemas.openxmlformats.org/officeDocument/2006/relationships/slide" Target="slides/slide552.xml"/><Relationship Id="rId251" Type="http://schemas.openxmlformats.org/officeDocument/2006/relationships/slide" Target="slides/slide191.xml"/><Relationship Id="rId489" Type="http://schemas.openxmlformats.org/officeDocument/2006/relationships/slide" Target="slides/slide429.xml"/><Relationship Id="rId654" Type="http://schemas.openxmlformats.org/officeDocument/2006/relationships/slide" Target="slides/slide594.xml"/><Relationship Id="rId46" Type="http://schemas.openxmlformats.org/officeDocument/2006/relationships/slideMaster" Target="slideMasters/slideMaster43.xml"/><Relationship Id="rId293" Type="http://schemas.openxmlformats.org/officeDocument/2006/relationships/slide" Target="slides/slide233.xml"/><Relationship Id="rId307" Type="http://schemas.openxmlformats.org/officeDocument/2006/relationships/slide" Target="slides/slide247.xml"/><Relationship Id="rId349" Type="http://schemas.openxmlformats.org/officeDocument/2006/relationships/slide" Target="slides/slide289.xml"/><Relationship Id="rId514" Type="http://schemas.openxmlformats.org/officeDocument/2006/relationships/slide" Target="slides/slide454.xml"/><Relationship Id="rId556" Type="http://schemas.openxmlformats.org/officeDocument/2006/relationships/slide" Target="slides/slide496.xml"/><Relationship Id="rId88" Type="http://schemas.openxmlformats.org/officeDocument/2006/relationships/slide" Target="slides/slide28.xml"/><Relationship Id="rId111" Type="http://schemas.openxmlformats.org/officeDocument/2006/relationships/slide" Target="slides/slide51.xml"/><Relationship Id="rId153" Type="http://schemas.openxmlformats.org/officeDocument/2006/relationships/slide" Target="slides/slide93.xml"/><Relationship Id="rId195" Type="http://schemas.openxmlformats.org/officeDocument/2006/relationships/slide" Target="slides/slide135.xml"/><Relationship Id="rId209" Type="http://schemas.openxmlformats.org/officeDocument/2006/relationships/slide" Target="slides/slide149.xml"/><Relationship Id="rId360" Type="http://schemas.openxmlformats.org/officeDocument/2006/relationships/slide" Target="slides/slide300.xml"/><Relationship Id="rId416" Type="http://schemas.openxmlformats.org/officeDocument/2006/relationships/slide" Target="slides/slide356.xml"/><Relationship Id="rId598" Type="http://schemas.openxmlformats.org/officeDocument/2006/relationships/slide" Target="slides/slide538.xml"/><Relationship Id="rId220" Type="http://schemas.openxmlformats.org/officeDocument/2006/relationships/slide" Target="slides/slide160.xml"/><Relationship Id="rId458" Type="http://schemas.openxmlformats.org/officeDocument/2006/relationships/slide" Target="slides/slide398.xml"/><Relationship Id="rId623" Type="http://schemas.openxmlformats.org/officeDocument/2006/relationships/slide" Target="slides/slide563.xml"/><Relationship Id="rId665" Type="http://schemas.openxmlformats.org/officeDocument/2006/relationships/slide" Target="slides/slide605.xml"/><Relationship Id="rId15" Type="http://schemas.openxmlformats.org/officeDocument/2006/relationships/slideMaster" Target="slideMasters/slideMaster12.xml"/><Relationship Id="rId57" Type="http://schemas.openxmlformats.org/officeDocument/2006/relationships/slideMaster" Target="slideMasters/slideMaster54.xml"/><Relationship Id="rId262" Type="http://schemas.openxmlformats.org/officeDocument/2006/relationships/slide" Target="slides/slide202.xml"/><Relationship Id="rId318" Type="http://schemas.openxmlformats.org/officeDocument/2006/relationships/slide" Target="slides/slide258.xml"/><Relationship Id="rId525" Type="http://schemas.openxmlformats.org/officeDocument/2006/relationships/slide" Target="slides/slide465.xml"/><Relationship Id="rId567" Type="http://schemas.openxmlformats.org/officeDocument/2006/relationships/slide" Target="slides/slide507.xml"/><Relationship Id="rId99" Type="http://schemas.openxmlformats.org/officeDocument/2006/relationships/slide" Target="slides/slide39.xml"/><Relationship Id="rId122" Type="http://schemas.openxmlformats.org/officeDocument/2006/relationships/slide" Target="slides/slide62.xml"/><Relationship Id="rId164" Type="http://schemas.openxmlformats.org/officeDocument/2006/relationships/slide" Target="slides/slide104.xml"/><Relationship Id="rId371" Type="http://schemas.openxmlformats.org/officeDocument/2006/relationships/slide" Target="slides/slide311.xml"/><Relationship Id="rId427" Type="http://schemas.openxmlformats.org/officeDocument/2006/relationships/slide" Target="slides/slide367.xml"/><Relationship Id="rId469" Type="http://schemas.openxmlformats.org/officeDocument/2006/relationships/slide" Target="slides/slide409.xml"/><Relationship Id="rId634" Type="http://schemas.openxmlformats.org/officeDocument/2006/relationships/slide" Target="slides/slide574.xml"/><Relationship Id="rId676" Type="http://schemas.openxmlformats.org/officeDocument/2006/relationships/presProps" Target="presProps.xml"/><Relationship Id="rId26" Type="http://schemas.openxmlformats.org/officeDocument/2006/relationships/slideMaster" Target="slideMasters/slideMaster23.xml"/><Relationship Id="rId231" Type="http://schemas.openxmlformats.org/officeDocument/2006/relationships/slide" Target="slides/slide171.xml"/><Relationship Id="rId273" Type="http://schemas.openxmlformats.org/officeDocument/2006/relationships/slide" Target="slides/slide213.xml"/><Relationship Id="rId329" Type="http://schemas.openxmlformats.org/officeDocument/2006/relationships/slide" Target="slides/slide269.xml"/><Relationship Id="rId480" Type="http://schemas.openxmlformats.org/officeDocument/2006/relationships/slide" Target="slides/slide420.xml"/><Relationship Id="rId536" Type="http://schemas.openxmlformats.org/officeDocument/2006/relationships/slide" Target="slides/slide476.xml"/><Relationship Id="rId68" Type="http://schemas.openxmlformats.org/officeDocument/2006/relationships/slide" Target="slides/slide8.xml"/><Relationship Id="rId133" Type="http://schemas.openxmlformats.org/officeDocument/2006/relationships/slide" Target="slides/slide73.xml"/><Relationship Id="rId175" Type="http://schemas.openxmlformats.org/officeDocument/2006/relationships/slide" Target="slides/slide115.xml"/><Relationship Id="rId340" Type="http://schemas.openxmlformats.org/officeDocument/2006/relationships/slide" Target="slides/slide280.xml"/><Relationship Id="rId578" Type="http://schemas.openxmlformats.org/officeDocument/2006/relationships/slide" Target="slides/slide518.xml"/><Relationship Id="rId200" Type="http://schemas.openxmlformats.org/officeDocument/2006/relationships/slide" Target="slides/slide140.xml"/><Relationship Id="rId382" Type="http://schemas.openxmlformats.org/officeDocument/2006/relationships/slide" Target="slides/slide322.xml"/><Relationship Id="rId438" Type="http://schemas.openxmlformats.org/officeDocument/2006/relationships/slide" Target="slides/slide378.xml"/><Relationship Id="rId603" Type="http://schemas.openxmlformats.org/officeDocument/2006/relationships/slide" Target="slides/slide543.xml"/><Relationship Id="rId645" Type="http://schemas.openxmlformats.org/officeDocument/2006/relationships/slide" Target="slides/slide585.xml"/><Relationship Id="rId242" Type="http://schemas.openxmlformats.org/officeDocument/2006/relationships/slide" Target="slides/slide182.xml"/><Relationship Id="rId284" Type="http://schemas.openxmlformats.org/officeDocument/2006/relationships/slide" Target="slides/slide224.xml"/><Relationship Id="rId491" Type="http://schemas.openxmlformats.org/officeDocument/2006/relationships/slide" Target="slides/slide431.xml"/><Relationship Id="rId505" Type="http://schemas.openxmlformats.org/officeDocument/2006/relationships/slide" Target="slides/slide445.xml"/><Relationship Id="rId37" Type="http://schemas.openxmlformats.org/officeDocument/2006/relationships/slideMaster" Target="slideMasters/slideMaster34.xml"/><Relationship Id="rId79" Type="http://schemas.openxmlformats.org/officeDocument/2006/relationships/slide" Target="slides/slide19.xml"/><Relationship Id="rId102" Type="http://schemas.openxmlformats.org/officeDocument/2006/relationships/slide" Target="slides/slide42.xml"/><Relationship Id="rId144" Type="http://schemas.openxmlformats.org/officeDocument/2006/relationships/slide" Target="slides/slide84.xml"/><Relationship Id="rId547" Type="http://schemas.openxmlformats.org/officeDocument/2006/relationships/slide" Target="slides/slide487.xml"/><Relationship Id="rId589" Type="http://schemas.openxmlformats.org/officeDocument/2006/relationships/slide" Target="slides/slide529.xml"/><Relationship Id="rId90" Type="http://schemas.openxmlformats.org/officeDocument/2006/relationships/slide" Target="slides/slide30.xml"/><Relationship Id="rId186" Type="http://schemas.openxmlformats.org/officeDocument/2006/relationships/slide" Target="slides/slide126.xml"/><Relationship Id="rId351" Type="http://schemas.openxmlformats.org/officeDocument/2006/relationships/slide" Target="slides/slide291.xml"/><Relationship Id="rId393" Type="http://schemas.openxmlformats.org/officeDocument/2006/relationships/slide" Target="slides/slide333.xml"/><Relationship Id="rId407" Type="http://schemas.openxmlformats.org/officeDocument/2006/relationships/slide" Target="slides/slide347.xml"/><Relationship Id="rId449" Type="http://schemas.openxmlformats.org/officeDocument/2006/relationships/slide" Target="slides/slide389.xml"/><Relationship Id="rId614" Type="http://schemas.openxmlformats.org/officeDocument/2006/relationships/slide" Target="slides/slide554.xml"/><Relationship Id="rId656" Type="http://schemas.openxmlformats.org/officeDocument/2006/relationships/slide" Target="slides/slide596.xml"/><Relationship Id="rId211" Type="http://schemas.openxmlformats.org/officeDocument/2006/relationships/slide" Target="slides/slide151.xml"/><Relationship Id="rId253" Type="http://schemas.openxmlformats.org/officeDocument/2006/relationships/slide" Target="slides/slide193.xml"/><Relationship Id="rId295" Type="http://schemas.openxmlformats.org/officeDocument/2006/relationships/slide" Target="slides/slide235.xml"/><Relationship Id="rId309" Type="http://schemas.openxmlformats.org/officeDocument/2006/relationships/slide" Target="slides/slide249.xml"/><Relationship Id="rId460" Type="http://schemas.openxmlformats.org/officeDocument/2006/relationships/slide" Target="slides/slide400.xml"/><Relationship Id="rId516" Type="http://schemas.openxmlformats.org/officeDocument/2006/relationships/slide" Target="slides/slide456.xml"/><Relationship Id="rId48" Type="http://schemas.openxmlformats.org/officeDocument/2006/relationships/slideMaster" Target="slideMasters/slideMaster45.xml"/><Relationship Id="rId113" Type="http://schemas.openxmlformats.org/officeDocument/2006/relationships/slide" Target="slides/slide53.xml"/><Relationship Id="rId320" Type="http://schemas.openxmlformats.org/officeDocument/2006/relationships/slide" Target="slides/slide260.xml"/><Relationship Id="rId558" Type="http://schemas.openxmlformats.org/officeDocument/2006/relationships/slide" Target="slides/slide498.xml"/><Relationship Id="rId155" Type="http://schemas.openxmlformats.org/officeDocument/2006/relationships/slide" Target="slides/slide95.xml"/><Relationship Id="rId197" Type="http://schemas.openxmlformats.org/officeDocument/2006/relationships/slide" Target="slides/slide137.xml"/><Relationship Id="rId362" Type="http://schemas.openxmlformats.org/officeDocument/2006/relationships/slide" Target="slides/slide302.xml"/><Relationship Id="rId418" Type="http://schemas.openxmlformats.org/officeDocument/2006/relationships/slide" Target="slides/slide358.xml"/><Relationship Id="rId625" Type="http://schemas.openxmlformats.org/officeDocument/2006/relationships/slide" Target="slides/slide565.xml"/><Relationship Id="rId222" Type="http://schemas.openxmlformats.org/officeDocument/2006/relationships/slide" Target="slides/slide162.xml"/><Relationship Id="rId264" Type="http://schemas.openxmlformats.org/officeDocument/2006/relationships/slide" Target="slides/slide204.xml"/><Relationship Id="rId471" Type="http://schemas.openxmlformats.org/officeDocument/2006/relationships/slide" Target="slides/slide411.xml"/><Relationship Id="rId667" Type="http://schemas.openxmlformats.org/officeDocument/2006/relationships/slide" Target="slides/slide607.xml"/><Relationship Id="rId17" Type="http://schemas.openxmlformats.org/officeDocument/2006/relationships/slideMaster" Target="slideMasters/slideMaster14.xml"/><Relationship Id="rId59" Type="http://schemas.openxmlformats.org/officeDocument/2006/relationships/slideMaster" Target="slideMasters/slideMaster56.xml"/><Relationship Id="rId124" Type="http://schemas.openxmlformats.org/officeDocument/2006/relationships/slide" Target="slides/slide64.xml"/><Relationship Id="rId527" Type="http://schemas.openxmlformats.org/officeDocument/2006/relationships/slide" Target="slides/slide467.xml"/><Relationship Id="rId569" Type="http://schemas.openxmlformats.org/officeDocument/2006/relationships/slide" Target="slides/slide509.xml"/><Relationship Id="rId70" Type="http://schemas.openxmlformats.org/officeDocument/2006/relationships/slide" Target="slides/slide10.xml"/><Relationship Id="rId166" Type="http://schemas.openxmlformats.org/officeDocument/2006/relationships/slide" Target="slides/slide106.xml"/><Relationship Id="rId331" Type="http://schemas.openxmlformats.org/officeDocument/2006/relationships/slide" Target="slides/slide271.xml"/><Relationship Id="rId373" Type="http://schemas.openxmlformats.org/officeDocument/2006/relationships/slide" Target="slides/slide313.xml"/><Relationship Id="rId429" Type="http://schemas.openxmlformats.org/officeDocument/2006/relationships/slide" Target="slides/slide369.xml"/><Relationship Id="rId580" Type="http://schemas.openxmlformats.org/officeDocument/2006/relationships/slide" Target="slides/slide520.xml"/><Relationship Id="rId636" Type="http://schemas.openxmlformats.org/officeDocument/2006/relationships/slide" Target="slides/slide576.xml"/><Relationship Id="rId1" Type="http://schemas.openxmlformats.org/officeDocument/2006/relationships/customXml" Target="../customXml/item1.xml"/><Relationship Id="rId233" Type="http://schemas.openxmlformats.org/officeDocument/2006/relationships/slide" Target="slides/slide173.xml"/><Relationship Id="rId440" Type="http://schemas.openxmlformats.org/officeDocument/2006/relationships/slide" Target="slides/slide380.xml"/><Relationship Id="rId678" Type="http://schemas.openxmlformats.org/officeDocument/2006/relationships/theme" Target="theme/theme1.xml"/><Relationship Id="rId28" Type="http://schemas.openxmlformats.org/officeDocument/2006/relationships/slideMaster" Target="slideMasters/slideMaster25.xml"/><Relationship Id="rId275" Type="http://schemas.openxmlformats.org/officeDocument/2006/relationships/slide" Target="slides/slide215.xml"/><Relationship Id="rId300" Type="http://schemas.openxmlformats.org/officeDocument/2006/relationships/slide" Target="slides/slide240.xml"/><Relationship Id="rId482" Type="http://schemas.openxmlformats.org/officeDocument/2006/relationships/slide" Target="slides/slide422.xml"/><Relationship Id="rId538" Type="http://schemas.openxmlformats.org/officeDocument/2006/relationships/slide" Target="slides/slide478.xml"/><Relationship Id="rId81" Type="http://schemas.openxmlformats.org/officeDocument/2006/relationships/slide" Target="slides/slide21.xml"/><Relationship Id="rId135" Type="http://schemas.openxmlformats.org/officeDocument/2006/relationships/slide" Target="slides/slide75.xml"/><Relationship Id="rId177" Type="http://schemas.openxmlformats.org/officeDocument/2006/relationships/slide" Target="slides/slide117.xml"/><Relationship Id="rId342" Type="http://schemas.openxmlformats.org/officeDocument/2006/relationships/slide" Target="slides/slide282.xml"/><Relationship Id="rId384" Type="http://schemas.openxmlformats.org/officeDocument/2006/relationships/slide" Target="slides/slide324.xml"/><Relationship Id="rId591" Type="http://schemas.openxmlformats.org/officeDocument/2006/relationships/slide" Target="slides/slide531.xml"/><Relationship Id="rId605" Type="http://schemas.openxmlformats.org/officeDocument/2006/relationships/slide" Target="slides/slide545.xml"/><Relationship Id="rId202" Type="http://schemas.openxmlformats.org/officeDocument/2006/relationships/slide" Target="slides/slide142.xml"/><Relationship Id="rId244" Type="http://schemas.openxmlformats.org/officeDocument/2006/relationships/slide" Target="slides/slide184.xml"/><Relationship Id="rId647" Type="http://schemas.openxmlformats.org/officeDocument/2006/relationships/slide" Target="slides/slide587.xml"/><Relationship Id="rId39" Type="http://schemas.openxmlformats.org/officeDocument/2006/relationships/slideMaster" Target="slideMasters/slideMaster36.xml"/><Relationship Id="rId286" Type="http://schemas.openxmlformats.org/officeDocument/2006/relationships/slide" Target="slides/slide226.xml"/><Relationship Id="rId451" Type="http://schemas.openxmlformats.org/officeDocument/2006/relationships/slide" Target="slides/slide391.xml"/><Relationship Id="rId493" Type="http://schemas.openxmlformats.org/officeDocument/2006/relationships/slide" Target="slides/slide433.xml"/><Relationship Id="rId507" Type="http://schemas.openxmlformats.org/officeDocument/2006/relationships/slide" Target="slides/slide447.xml"/><Relationship Id="rId549" Type="http://schemas.openxmlformats.org/officeDocument/2006/relationships/slide" Target="slides/slide489.xml"/><Relationship Id="rId50" Type="http://schemas.openxmlformats.org/officeDocument/2006/relationships/slideMaster" Target="slideMasters/slideMaster47.xml"/><Relationship Id="rId104" Type="http://schemas.openxmlformats.org/officeDocument/2006/relationships/slide" Target="slides/slide44.xml"/><Relationship Id="rId146" Type="http://schemas.openxmlformats.org/officeDocument/2006/relationships/slide" Target="slides/slide86.xml"/><Relationship Id="rId188" Type="http://schemas.openxmlformats.org/officeDocument/2006/relationships/slide" Target="slides/slide128.xml"/><Relationship Id="rId311" Type="http://schemas.openxmlformats.org/officeDocument/2006/relationships/slide" Target="slides/slide251.xml"/><Relationship Id="rId353" Type="http://schemas.openxmlformats.org/officeDocument/2006/relationships/slide" Target="slides/slide293.xml"/><Relationship Id="rId395" Type="http://schemas.openxmlformats.org/officeDocument/2006/relationships/slide" Target="slides/slide335.xml"/><Relationship Id="rId409" Type="http://schemas.openxmlformats.org/officeDocument/2006/relationships/slide" Target="slides/slide349.xml"/><Relationship Id="rId560" Type="http://schemas.openxmlformats.org/officeDocument/2006/relationships/slide" Target="slides/slide500.xml"/><Relationship Id="rId92" Type="http://schemas.openxmlformats.org/officeDocument/2006/relationships/slide" Target="slides/slide32.xml"/><Relationship Id="rId213" Type="http://schemas.openxmlformats.org/officeDocument/2006/relationships/slide" Target="slides/slide153.xml"/><Relationship Id="rId420" Type="http://schemas.openxmlformats.org/officeDocument/2006/relationships/slide" Target="slides/slide360.xml"/><Relationship Id="rId616" Type="http://schemas.openxmlformats.org/officeDocument/2006/relationships/slide" Target="slides/slide556.xml"/><Relationship Id="rId658" Type="http://schemas.openxmlformats.org/officeDocument/2006/relationships/slide" Target="slides/slide598.xml"/><Relationship Id="rId255" Type="http://schemas.openxmlformats.org/officeDocument/2006/relationships/slide" Target="slides/slide195.xml"/><Relationship Id="rId297" Type="http://schemas.openxmlformats.org/officeDocument/2006/relationships/slide" Target="slides/slide237.xml"/><Relationship Id="rId462" Type="http://schemas.openxmlformats.org/officeDocument/2006/relationships/slide" Target="slides/slide402.xml"/><Relationship Id="rId518" Type="http://schemas.openxmlformats.org/officeDocument/2006/relationships/slide" Target="slides/slide458.xml"/><Relationship Id="rId115" Type="http://schemas.openxmlformats.org/officeDocument/2006/relationships/slide" Target="slides/slide55.xml"/><Relationship Id="rId157" Type="http://schemas.openxmlformats.org/officeDocument/2006/relationships/slide" Target="slides/slide97.xml"/><Relationship Id="rId322" Type="http://schemas.openxmlformats.org/officeDocument/2006/relationships/slide" Target="slides/slide262.xml"/><Relationship Id="rId364" Type="http://schemas.openxmlformats.org/officeDocument/2006/relationships/slide" Target="slides/slide304.xml"/><Relationship Id="rId61" Type="http://schemas.openxmlformats.org/officeDocument/2006/relationships/slide" Target="slides/slide1.xml"/><Relationship Id="rId199" Type="http://schemas.openxmlformats.org/officeDocument/2006/relationships/slide" Target="slides/slide139.xml"/><Relationship Id="rId571" Type="http://schemas.openxmlformats.org/officeDocument/2006/relationships/slide" Target="slides/slide511.xml"/><Relationship Id="rId627" Type="http://schemas.openxmlformats.org/officeDocument/2006/relationships/slide" Target="slides/slide567.xml"/><Relationship Id="rId669" Type="http://schemas.openxmlformats.org/officeDocument/2006/relationships/slide" Target="slides/slide609.xml"/><Relationship Id="rId19" Type="http://schemas.openxmlformats.org/officeDocument/2006/relationships/slideMaster" Target="slideMasters/slideMaster16.xml"/><Relationship Id="rId224" Type="http://schemas.openxmlformats.org/officeDocument/2006/relationships/slide" Target="slides/slide164.xml"/><Relationship Id="rId266" Type="http://schemas.openxmlformats.org/officeDocument/2006/relationships/slide" Target="slides/slide206.xml"/><Relationship Id="rId431" Type="http://schemas.openxmlformats.org/officeDocument/2006/relationships/slide" Target="slides/slide371.xml"/><Relationship Id="rId473" Type="http://schemas.openxmlformats.org/officeDocument/2006/relationships/slide" Target="slides/slide413.xml"/><Relationship Id="rId529" Type="http://schemas.openxmlformats.org/officeDocument/2006/relationships/slide" Target="slides/slide469.xml"/><Relationship Id="rId680" Type="http://schemas.microsoft.com/office/2015/10/relationships/revisionInfo" Target="revisionInfo.xml"/><Relationship Id="rId30" Type="http://schemas.openxmlformats.org/officeDocument/2006/relationships/slideMaster" Target="slideMasters/slideMaster27.xml"/><Relationship Id="rId126" Type="http://schemas.openxmlformats.org/officeDocument/2006/relationships/slide" Target="slides/slide66.xml"/><Relationship Id="rId168" Type="http://schemas.openxmlformats.org/officeDocument/2006/relationships/slide" Target="slides/slide108.xml"/><Relationship Id="rId333" Type="http://schemas.openxmlformats.org/officeDocument/2006/relationships/slide" Target="slides/slide273.xml"/><Relationship Id="rId540" Type="http://schemas.openxmlformats.org/officeDocument/2006/relationships/slide" Target="slides/slide480.xml"/><Relationship Id="rId72" Type="http://schemas.openxmlformats.org/officeDocument/2006/relationships/slide" Target="slides/slide12.xml"/><Relationship Id="rId375" Type="http://schemas.openxmlformats.org/officeDocument/2006/relationships/slide" Target="slides/slide315.xml"/><Relationship Id="rId582" Type="http://schemas.openxmlformats.org/officeDocument/2006/relationships/slide" Target="slides/slide522.xml"/><Relationship Id="rId638" Type="http://schemas.openxmlformats.org/officeDocument/2006/relationships/slide" Target="slides/slide578.xml"/><Relationship Id="rId3" Type="http://schemas.openxmlformats.org/officeDocument/2006/relationships/customXml" Target="../customXml/item3.xml"/><Relationship Id="rId235" Type="http://schemas.openxmlformats.org/officeDocument/2006/relationships/slide" Target="slides/slide175.xml"/><Relationship Id="rId277" Type="http://schemas.openxmlformats.org/officeDocument/2006/relationships/slide" Target="slides/slide217.xml"/><Relationship Id="rId400" Type="http://schemas.openxmlformats.org/officeDocument/2006/relationships/slide" Target="slides/slide340.xml"/><Relationship Id="rId442" Type="http://schemas.openxmlformats.org/officeDocument/2006/relationships/slide" Target="slides/slide382.xml"/><Relationship Id="rId484" Type="http://schemas.openxmlformats.org/officeDocument/2006/relationships/slide" Target="slides/slide424.xml"/><Relationship Id="rId137" Type="http://schemas.openxmlformats.org/officeDocument/2006/relationships/slide" Target="slides/slide77.xml"/><Relationship Id="rId302" Type="http://schemas.openxmlformats.org/officeDocument/2006/relationships/slide" Target="slides/slide242.xml"/><Relationship Id="rId344" Type="http://schemas.openxmlformats.org/officeDocument/2006/relationships/slide" Target="slides/slide284.xml"/><Relationship Id="rId41" Type="http://schemas.openxmlformats.org/officeDocument/2006/relationships/slideMaster" Target="slideMasters/slideMaster38.xml"/><Relationship Id="rId83" Type="http://schemas.openxmlformats.org/officeDocument/2006/relationships/slide" Target="slides/slide23.xml"/><Relationship Id="rId179" Type="http://schemas.openxmlformats.org/officeDocument/2006/relationships/slide" Target="slides/slide119.xml"/><Relationship Id="rId386" Type="http://schemas.openxmlformats.org/officeDocument/2006/relationships/slide" Target="slides/slide326.xml"/><Relationship Id="rId551" Type="http://schemas.openxmlformats.org/officeDocument/2006/relationships/slide" Target="slides/slide491.xml"/><Relationship Id="rId593" Type="http://schemas.openxmlformats.org/officeDocument/2006/relationships/slide" Target="slides/slide533.xml"/><Relationship Id="rId607" Type="http://schemas.openxmlformats.org/officeDocument/2006/relationships/slide" Target="slides/slide547.xml"/><Relationship Id="rId649" Type="http://schemas.openxmlformats.org/officeDocument/2006/relationships/slide" Target="slides/slide589.xml"/><Relationship Id="rId190" Type="http://schemas.openxmlformats.org/officeDocument/2006/relationships/slide" Target="slides/slide130.xml"/><Relationship Id="rId204" Type="http://schemas.openxmlformats.org/officeDocument/2006/relationships/slide" Target="slides/slide144.xml"/><Relationship Id="rId246" Type="http://schemas.openxmlformats.org/officeDocument/2006/relationships/slide" Target="slides/slide186.xml"/><Relationship Id="rId288" Type="http://schemas.openxmlformats.org/officeDocument/2006/relationships/slide" Target="slides/slide228.xml"/><Relationship Id="rId411" Type="http://schemas.openxmlformats.org/officeDocument/2006/relationships/slide" Target="slides/slide351.xml"/><Relationship Id="rId453" Type="http://schemas.openxmlformats.org/officeDocument/2006/relationships/slide" Target="slides/slide393.xml"/><Relationship Id="rId509" Type="http://schemas.openxmlformats.org/officeDocument/2006/relationships/slide" Target="slides/slide449.xml"/><Relationship Id="rId660" Type="http://schemas.openxmlformats.org/officeDocument/2006/relationships/slide" Target="slides/slide600.xml"/><Relationship Id="rId106" Type="http://schemas.openxmlformats.org/officeDocument/2006/relationships/slide" Target="slides/slide46.xml"/><Relationship Id="rId313" Type="http://schemas.openxmlformats.org/officeDocument/2006/relationships/slide" Target="slides/slide253.xml"/><Relationship Id="rId495" Type="http://schemas.openxmlformats.org/officeDocument/2006/relationships/slide" Target="slides/slide435.xml"/><Relationship Id="rId10" Type="http://schemas.openxmlformats.org/officeDocument/2006/relationships/slideMaster" Target="slideMasters/slideMaster7.xml"/><Relationship Id="rId52" Type="http://schemas.openxmlformats.org/officeDocument/2006/relationships/slideMaster" Target="slideMasters/slideMaster49.xml"/><Relationship Id="rId94" Type="http://schemas.openxmlformats.org/officeDocument/2006/relationships/slide" Target="slides/slide34.xml"/><Relationship Id="rId148" Type="http://schemas.openxmlformats.org/officeDocument/2006/relationships/slide" Target="slides/slide88.xml"/><Relationship Id="rId355" Type="http://schemas.openxmlformats.org/officeDocument/2006/relationships/slide" Target="slides/slide295.xml"/><Relationship Id="rId397" Type="http://schemas.openxmlformats.org/officeDocument/2006/relationships/slide" Target="slides/slide337.xml"/><Relationship Id="rId520" Type="http://schemas.openxmlformats.org/officeDocument/2006/relationships/slide" Target="slides/slide460.xml"/><Relationship Id="rId562" Type="http://schemas.openxmlformats.org/officeDocument/2006/relationships/slide" Target="slides/slide502.xml"/><Relationship Id="rId618" Type="http://schemas.openxmlformats.org/officeDocument/2006/relationships/slide" Target="slides/slide558.xml"/><Relationship Id="rId215" Type="http://schemas.openxmlformats.org/officeDocument/2006/relationships/slide" Target="slides/slide155.xml"/><Relationship Id="rId257" Type="http://schemas.openxmlformats.org/officeDocument/2006/relationships/slide" Target="slides/slide197.xml"/><Relationship Id="rId422" Type="http://schemas.openxmlformats.org/officeDocument/2006/relationships/slide" Target="slides/slide362.xml"/><Relationship Id="rId464" Type="http://schemas.openxmlformats.org/officeDocument/2006/relationships/slide" Target="slides/slide404.xml"/><Relationship Id="rId299" Type="http://schemas.openxmlformats.org/officeDocument/2006/relationships/slide" Target="slides/slide239.xml"/><Relationship Id="rId63" Type="http://schemas.openxmlformats.org/officeDocument/2006/relationships/slide" Target="slides/slide3.xml"/><Relationship Id="rId159" Type="http://schemas.openxmlformats.org/officeDocument/2006/relationships/slide" Target="slides/slide99.xml"/><Relationship Id="rId366" Type="http://schemas.openxmlformats.org/officeDocument/2006/relationships/slide" Target="slides/slide306.xml"/><Relationship Id="rId573" Type="http://schemas.openxmlformats.org/officeDocument/2006/relationships/slide" Target="slides/slide513.xml"/><Relationship Id="rId226" Type="http://schemas.openxmlformats.org/officeDocument/2006/relationships/slide" Target="slides/slide166.xml"/><Relationship Id="rId433" Type="http://schemas.openxmlformats.org/officeDocument/2006/relationships/slide" Target="slides/slide373.xml"/><Relationship Id="rId640" Type="http://schemas.openxmlformats.org/officeDocument/2006/relationships/slide" Target="slides/slide580.xml"/><Relationship Id="rId74" Type="http://schemas.openxmlformats.org/officeDocument/2006/relationships/slide" Target="slides/slide14.xml"/><Relationship Id="rId377" Type="http://schemas.openxmlformats.org/officeDocument/2006/relationships/slide" Target="slides/slide317.xml"/><Relationship Id="rId500" Type="http://schemas.openxmlformats.org/officeDocument/2006/relationships/slide" Target="slides/slide440.xml"/><Relationship Id="rId584" Type="http://schemas.openxmlformats.org/officeDocument/2006/relationships/slide" Target="slides/slide524.xml"/><Relationship Id="rId5" Type="http://schemas.openxmlformats.org/officeDocument/2006/relationships/slideMaster" Target="slideMasters/slideMaster2.xml"/><Relationship Id="rId237" Type="http://schemas.openxmlformats.org/officeDocument/2006/relationships/slide" Target="slides/slide177.xml"/><Relationship Id="rId444" Type="http://schemas.openxmlformats.org/officeDocument/2006/relationships/slide" Target="slides/slide384.xml"/><Relationship Id="rId651" Type="http://schemas.openxmlformats.org/officeDocument/2006/relationships/slide" Target="slides/slide591.xml"/><Relationship Id="rId290" Type="http://schemas.openxmlformats.org/officeDocument/2006/relationships/slide" Target="slides/slide230.xml"/><Relationship Id="rId304" Type="http://schemas.openxmlformats.org/officeDocument/2006/relationships/slide" Target="slides/slide244.xml"/><Relationship Id="rId388" Type="http://schemas.openxmlformats.org/officeDocument/2006/relationships/slide" Target="slides/slide328.xml"/><Relationship Id="rId511" Type="http://schemas.openxmlformats.org/officeDocument/2006/relationships/slide" Target="slides/slide451.xml"/><Relationship Id="rId609" Type="http://schemas.openxmlformats.org/officeDocument/2006/relationships/slide" Target="slides/slide549.xml"/><Relationship Id="rId85" Type="http://schemas.openxmlformats.org/officeDocument/2006/relationships/slide" Target="slides/slide25.xml"/><Relationship Id="rId150" Type="http://schemas.openxmlformats.org/officeDocument/2006/relationships/slide" Target="slides/slide90.xml"/><Relationship Id="rId595" Type="http://schemas.openxmlformats.org/officeDocument/2006/relationships/slide" Target="slides/slide535.xml"/><Relationship Id="rId248" Type="http://schemas.openxmlformats.org/officeDocument/2006/relationships/slide" Target="slides/slide188.xml"/><Relationship Id="rId455" Type="http://schemas.openxmlformats.org/officeDocument/2006/relationships/slide" Target="slides/slide395.xml"/><Relationship Id="rId662" Type="http://schemas.openxmlformats.org/officeDocument/2006/relationships/slide" Target="slides/slide602.xml"/><Relationship Id="rId12" Type="http://schemas.openxmlformats.org/officeDocument/2006/relationships/slideMaster" Target="slideMasters/slideMaster9.xml"/><Relationship Id="rId108" Type="http://schemas.openxmlformats.org/officeDocument/2006/relationships/slide" Target="slides/slide48.xml"/><Relationship Id="rId315" Type="http://schemas.openxmlformats.org/officeDocument/2006/relationships/slide" Target="slides/slide255.xml"/><Relationship Id="rId522" Type="http://schemas.openxmlformats.org/officeDocument/2006/relationships/slide" Target="slides/slide462.xml"/><Relationship Id="rId96" Type="http://schemas.openxmlformats.org/officeDocument/2006/relationships/slide" Target="slides/slide36.xml"/><Relationship Id="rId161" Type="http://schemas.openxmlformats.org/officeDocument/2006/relationships/slide" Target="slides/slide101.xml"/><Relationship Id="rId399" Type="http://schemas.openxmlformats.org/officeDocument/2006/relationships/slide" Target="slides/slide339.xml"/><Relationship Id="rId259" Type="http://schemas.openxmlformats.org/officeDocument/2006/relationships/slide" Target="slides/slide199.xml"/><Relationship Id="rId466" Type="http://schemas.openxmlformats.org/officeDocument/2006/relationships/slide" Target="slides/slide406.xml"/><Relationship Id="rId673" Type="http://schemas.openxmlformats.org/officeDocument/2006/relationships/slide" Target="slides/slide613.xml"/><Relationship Id="rId23" Type="http://schemas.openxmlformats.org/officeDocument/2006/relationships/slideMaster" Target="slideMasters/slideMaster20.xml"/><Relationship Id="rId119" Type="http://schemas.openxmlformats.org/officeDocument/2006/relationships/slide" Target="slides/slide59.xml"/><Relationship Id="rId326" Type="http://schemas.openxmlformats.org/officeDocument/2006/relationships/slide" Target="slides/slide266.xml"/><Relationship Id="rId533" Type="http://schemas.openxmlformats.org/officeDocument/2006/relationships/slide" Target="slides/slide473.xml"/><Relationship Id="rId172" Type="http://schemas.openxmlformats.org/officeDocument/2006/relationships/slide" Target="slides/slide112.xml"/><Relationship Id="rId477" Type="http://schemas.openxmlformats.org/officeDocument/2006/relationships/slide" Target="slides/slide417.xml"/><Relationship Id="rId600" Type="http://schemas.openxmlformats.org/officeDocument/2006/relationships/slide" Target="slides/slide540.xml"/><Relationship Id="rId337" Type="http://schemas.openxmlformats.org/officeDocument/2006/relationships/slide" Target="slides/slide277.xml"/><Relationship Id="rId34" Type="http://schemas.openxmlformats.org/officeDocument/2006/relationships/slideMaster" Target="slideMasters/slideMaster31.xml"/><Relationship Id="rId544" Type="http://schemas.openxmlformats.org/officeDocument/2006/relationships/slide" Target="slides/slide484.xml"/><Relationship Id="rId183" Type="http://schemas.openxmlformats.org/officeDocument/2006/relationships/slide" Target="slides/slide123.xml"/><Relationship Id="rId390" Type="http://schemas.openxmlformats.org/officeDocument/2006/relationships/slide" Target="slides/slide330.xml"/><Relationship Id="rId404" Type="http://schemas.openxmlformats.org/officeDocument/2006/relationships/slide" Target="slides/slide344.xml"/><Relationship Id="rId611" Type="http://schemas.openxmlformats.org/officeDocument/2006/relationships/slide" Target="slides/slide551.xml"/><Relationship Id="rId250" Type="http://schemas.openxmlformats.org/officeDocument/2006/relationships/slide" Target="slides/slide190.xml"/><Relationship Id="rId488" Type="http://schemas.openxmlformats.org/officeDocument/2006/relationships/slide" Target="slides/slide428.xml"/><Relationship Id="rId45" Type="http://schemas.openxmlformats.org/officeDocument/2006/relationships/slideMaster" Target="slideMasters/slideMaster42.xml"/><Relationship Id="rId110" Type="http://schemas.openxmlformats.org/officeDocument/2006/relationships/slide" Target="slides/slide50.xml"/><Relationship Id="rId348" Type="http://schemas.openxmlformats.org/officeDocument/2006/relationships/slide" Target="slides/slide288.xml"/><Relationship Id="rId555" Type="http://schemas.openxmlformats.org/officeDocument/2006/relationships/slide" Target="slides/slide495.xml"/><Relationship Id="rId194" Type="http://schemas.openxmlformats.org/officeDocument/2006/relationships/slide" Target="slides/slide134.xml"/><Relationship Id="rId208" Type="http://schemas.openxmlformats.org/officeDocument/2006/relationships/slide" Target="slides/slide148.xml"/><Relationship Id="rId415" Type="http://schemas.openxmlformats.org/officeDocument/2006/relationships/slide" Target="slides/slide355.xml"/><Relationship Id="rId622" Type="http://schemas.openxmlformats.org/officeDocument/2006/relationships/slide" Target="slides/slide562.xml"/><Relationship Id="rId261" Type="http://schemas.openxmlformats.org/officeDocument/2006/relationships/slide" Target="slides/slide201.xml"/><Relationship Id="rId499" Type="http://schemas.openxmlformats.org/officeDocument/2006/relationships/slide" Target="slides/slide439.xml"/><Relationship Id="rId56" Type="http://schemas.openxmlformats.org/officeDocument/2006/relationships/slideMaster" Target="slideMasters/slideMaster53.xml"/><Relationship Id="rId359" Type="http://schemas.openxmlformats.org/officeDocument/2006/relationships/slide" Target="slides/slide299.xml"/><Relationship Id="rId566" Type="http://schemas.openxmlformats.org/officeDocument/2006/relationships/slide" Target="slides/slide506.xml"/><Relationship Id="rId121" Type="http://schemas.openxmlformats.org/officeDocument/2006/relationships/slide" Target="slides/slide61.xml"/><Relationship Id="rId219" Type="http://schemas.openxmlformats.org/officeDocument/2006/relationships/slide" Target="slides/slide159.xml"/><Relationship Id="rId426" Type="http://schemas.openxmlformats.org/officeDocument/2006/relationships/slide" Target="slides/slide366.xml"/><Relationship Id="rId633" Type="http://schemas.openxmlformats.org/officeDocument/2006/relationships/slide" Target="slides/slide573.xml"/><Relationship Id="rId67" Type="http://schemas.openxmlformats.org/officeDocument/2006/relationships/slide" Target="slides/slide7.xml"/><Relationship Id="rId272" Type="http://schemas.openxmlformats.org/officeDocument/2006/relationships/slide" Target="slides/slide212.xml"/><Relationship Id="rId577" Type="http://schemas.openxmlformats.org/officeDocument/2006/relationships/slide" Target="slides/slide517.xml"/><Relationship Id="rId132" Type="http://schemas.openxmlformats.org/officeDocument/2006/relationships/slide" Target="slides/slide72.xml"/><Relationship Id="rId437" Type="http://schemas.openxmlformats.org/officeDocument/2006/relationships/slide" Target="slides/slide377.xml"/><Relationship Id="rId644" Type="http://schemas.openxmlformats.org/officeDocument/2006/relationships/slide" Target="slides/slide584.xml"/><Relationship Id="rId283" Type="http://schemas.openxmlformats.org/officeDocument/2006/relationships/slide" Target="slides/slide223.xml"/><Relationship Id="rId490" Type="http://schemas.openxmlformats.org/officeDocument/2006/relationships/slide" Target="slides/slide430.xml"/><Relationship Id="rId504" Type="http://schemas.openxmlformats.org/officeDocument/2006/relationships/slide" Target="slides/slide444.xml"/><Relationship Id="rId78" Type="http://schemas.openxmlformats.org/officeDocument/2006/relationships/slide" Target="slides/slide18.xml"/><Relationship Id="rId143" Type="http://schemas.openxmlformats.org/officeDocument/2006/relationships/slide" Target="slides/slide83.xml"/><Relationship Id="rId350" Type="http://schemas.openxmlformats.org/officeDocument/2006/relationships/slide" Target="slides/slide290.xml"/><Relationship Id="rId588" Type="http://schemas.openxmlformats.org/officeDocument/2006/relationships/slide" Target="slides/slide528.xml"/><Relationship Id="rId9" Type="http://schemas.openxmlformats.org/officeDocument/2006/relationships/slideMaster" Target="slideMasters/slideMaster6.xml"/><Relationship Id="rId210" Type="http://schemas.openxmlformats.org/officeDocument/2006/relationships/slide" Target="slides/slide150.xml"/><Relationship Id="rId448" Type="http://schemas.openxmlformats.org/officeDocument/2006/relationships/slide" Target="slides/slide388.xml"/><Relationship Id="rId655" Type="http://schemas.openxmlformats.org/officeDocument/2006/relationships/slide" Target="slides/slide595.xml"/><Relationship Id="rId294" Type="http://schemas.openxmlformats.org/officeDocument/2006/relationships/slide" Target="slides/slide234.xml"/><Relationship Id="rId308" Type="http://schemas.openxmlformats.org/officeDocument/2006/relationships/slide" Target="slides/slide248.xml"/><Relationship Id="rId515" Type="http://schemas.openxmlformats.org/officeDocument/2006/relationships/slide" Target="slides/slide455.xml"/><Relationship Id="rId89" Type="http://schemas.openxmlformats.org/officeDocument/2006/relationships/slide" Target="slides/slide29.xml"/><Relationship Id="rId154" Type="http://schemas.openxmlformats.org/officeDocument/2006/relationships/slide" Target="slides/slide94.xml"/><Relationship Id="rId361" Type="http://schemas.openxmlformats.org/officeDocument/2006/relationships/slide" Target="slides/slide301.xml"/><Relationship Id="rId599" Type="http://schemas.openxmlformats.org/officeDocument/2006/relationships/slide" Target="slides/slide539.xml"/><Relationship Id="rId459" Type="http://schemas.openxmlformats.org/officeDocument/2006/relationships/slide" Target="slides/slide399.xml"/><Relationship Id="rId666" Type="http://schemas.openxmlformats.org/officeDocument/2006/relationships/slide" Target="slides/slide606.xml"/><Relationship Id="rId16" Type="http://schemas.openxmlformats.org/officeDocument/2006/relationships/slideMaster" Target="slideMasters/slideMaster13.xml"/><Relationship Id="rId221" Type="http://schemas.openxmlformats.org/officeDocument/2006/relationships/slide" Target="slides/slide161.xml"/><Relationship Id="rId319" Type="http://schemas.openxmlformats.org/officeDocument/2006/relationships/slide" Target="slides/slide259.xml"/><Relationship Id="rId526" Type="http://schemas.openxmlformats.org/officeDocument/2006/relationships/slide" Target="slides/slide466.xml"/><Relationship Id="rId165" Type="http://schemas.openxmlformats.org/officeDocument/2006/relationships/slide" Target="slides/slide105.xml"/><Relationship Id="rId372" Type="http://schemas.openxmlformats.org/officeDocument/2006/relationships/slide" Target="slides/slide312.xml"/><Relationship Id="rId677" Type="http://schemas.openxmlformats.org/officeDocument/2006/relationships/viewProps" Target="viewProps.xml"/><Relationship Id="rId232" Type="http://schemas.openxmlformats.org/officeDocument/2006/relationships/slide" Target="slides/slide172.xml"/><Relationship Id="rId27" Type="http://schemas.openxmlformats.org/officeDocument/2006/relationships/slideMaster" Target="slideMasters/slideMaster24.xml"/><Relationship Id="rId537" Type="http://schemas.openxmlformats.org/officeDocument/2006/relationships/slide" Target="slides/slide477.xml"/><Relationship Id="rId80" Type="http://schemas.openxmlformats.org/officeDocument/2006/relationships/slide" Target="slides/slide20.xml"/><Relationship Id="rId176" Type="http://schemas.openxmlformats.org/officeDocument/2006/relationships/slide" Target="slides/slide116.xml"/><Relationship Id="rId383" Type="http://schemas.openxmlformats.org/officeDocument/2006/relationships/slide" Target="slides/slide323.xml"/><Relationship Id="rId590" Type="http://schemas.openxmlformats.org/officeDocument/2006/relationships/slide" Target="slides/slide530.xml"/><Relationship Id="rId604" Type="http://schemas.openxmlformats.org/officeDocument/2006/relationships/slide" Target="slides/slide544.xml"/><Relationship Id="rId243" Type="http://schemas.openxmlformats.org/officeDocument/2006/relationships/slide" Target="slides/slide183.xml"/><Relationship Id="rId450" Type="http://schemas.openxmlformats.org/officeDocument/2006/relationships/slide" Target="slides/slide3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white">
          <a:xfrm>
            <a:off x="0" y="0"/>
            <a:ext cx="2971800" cy="458788"/>
          </a:xfrm>
          <a:prstGeom prst="rect">
            <a:avLst/>
          </a:prstGeom>
          <a:ln>
            <a:headEnd type="none"/>
            <a:tailEnd type="none"/>
          </a:ln>
        </p:spPr>
        <p:txBody>
          <a:bodyPr wrap="square" lIns="91440" tIns="45720" rIns="91440" bIns="45720"/>
          <a:lstStyle/>
          <a:p>
            <a:pPr algn="l"/>
            <a:endParaRPr/>
          </a:p>
        </p:txBody>
      </p:sp>
      <p:sp>
        <p:nvSpPr>
          <p:cNvPr id="3" name="Date Placeholder 2"/>
          <p:cNvSpPr>
            <a:spLocks noGrp="1"/>
          </p:cNvSpPr>
          <p:nvPr>
            <p:ph type="dt" idx="1"/>
          </p:nvPr>
        </p:nvSpPr>
        <p:spPr bwMode="white">
          <a:xfrm>
            <a:off x="3884613" y="0"/>
            <a:ext cx="2971800" cy="458788"/>
          </a:xfrm>
          <a:prstGeom prst="rect">
            <a:avLst/>
          </a:prstGeom>
          <a:ln>
            <a:headEnd type="none"/>
            <a:tailEnd type="none"/>
          </a:ln>
        </p:spPr>
        <p:txBody>
          <a:bodyPr wrap="square" lIns="91440" tIns="45720" rIns="91440" bIns="45720"/>
          <a:lstStyle/>
          <a:p>
            <a:fld id="{FCC846AE-C498-4CBF-81E8-F40FFA2EA3C1}" type="datetimeFigureOut">
              <a:rPr lang="en-US"/>
              <a:t>9/4/2020</a:t>
            </a:fld>
            <a:endParaRPr/>
          </a:p>
        </p:txBody>
      </p:sp>
      <p:sp>
        <p:nvSpPr>
          <p:cNvPr id="4" name="Slide Image Placeholder 3"/>
          <p:cNvSpPr>
            <a:spLocks noGrp="1" noRot="1" noChangeAspect="1"/>
          </p:cNvSpPr>
          <p:nvPr>
            <p:ph type="sldImg" idx="2"/>
          </p:nvPr>
        </p:nvSpPr>
        <p:spPr bwMode="white">
          <a:xfrm>
            <a:off x="685800" y="1143000"/>
            <a:ext cx="5486400" cy="3086100"/>
          </a:xfrm>
          <a:prstGeom prst="rect">
            <a:avLst/>
          </a:prstGeom>
          <a:ln w="12700">
            <a:solidFill>
              <a:srgbClr val="000000"/>
            </a:solidFill>
            <a:headEnd type="none"/>
            <a:tailEnd type="none"/>
          </a:ln>
        </p:spPr>
        <p:txBody>
          <a:bodyPr wrap="square" lIns="91440" tIns="45720" rIns="91440" bIns="45720" anchor="ctr"/>
          <a:lstStyle/>
          <a:p>
            <a:endParaRPr/>
          </a:p>
        </p:txBody>
      </p:sp>
      <p:sp>
        <p:nvSpPr>
          <p:cNvPr id="5" name="Notes Placeholder 4"/>
          <p:cNvSpPr>
            <a:spLocks noGrp="1"/>
          </p:cNvSpPr>
          <p:nvPr>
            <p:ph type="body" sz="quarter" idx="3"/>
          </p:nvPr>
        </p:nvSpPr>
        <p:spPr bwMode="white">
          <a:xfrm>
            <a:off x="685800" y="4400550"/>
            <a:ext cx="5486400" cy="3600450"/>
          </a:xfrm>
          <a:prstGeom prst="rect">
            <a:avLst/>
          </a:prstGeom>
          <a:ln>
            <a:headEnd type="none"/>
            <a:tailEnd type="none"/>
          </a:ln>
        </p:spPr>
        <p:txBody>
          <a:bodyPr wrap="square" lIns="91440" tIns="45720" rIns="91440" bIns="45720"/>
          <a:lstStyle/>
          <a:p>
            <a:r>
              <a:t>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bwMode="white">
          <a:xfrm>
            <a:off x="0" y="8685213"/>
            <a:ext cx="2971800" cy="458787"/>
          </a:xfrm>
          <a:prstGeom prst="rect">
            <a:avLst/>
          </a:prstGeom>
          <a:ln>
            <a:headEnd type="none"/>
            <a:tailEnd type="none"/>
          </a:ln>
        </p:spPr>
        <p:txBody>
          <a:bodyPr wrap="square" lIns="91440" tIns="45720" rIns="91440" bIns="45720" anchor="b"/>
          <a:lstStyle/>
          <a:p>
            <a:endParaRPr/>
          </a:p>
        </p:txBody>
      </p:sp>
      <p:sp>
        <p:nvSpPr>
          <p:cNvPr id="7" name="Slide Number Placeholder 6"/>
          <p:cNvSpPr>
            <a:spLocks noGrp="1"/>
          </p:cNvSpPr>
          <p:nvPr>
            <p:ph type="sldNum" sz="quarter" idx="5"/>
          </p:nvPr>
        </p:nvSpPr>
        <p:spPr bwMode="white">
          <a:xfrm>
            <a:off x="3884613" y="8685213"/>
            <a:ext cx="2971800" cy="458787"/>
          </a:xfrm>
          <a:prstGeom prst="rect">
            <a:avLst/>
          </a:prstGeom>
          <a:ln>
            <a:headEnd type="none"/>
            <a:tailEnd type="none"/>
          </a:ln>
        </p:spPr>
        <p:txBody>
          <a:bodyPr wrap="square" lIns="91440" tIns="45720" rIns="91440" bIns="45720" anchor="b"/>
          <a:lstStyle/>
          <a:p>
            <a:pPr algn="r"/>
            <a:fld id="{E8893CDE-6D12-4543-A395-7FBA9BD208B6}" type="slidenum">
              <a:rPr/>
              <a:t>‹#›</a:t>
            </a:fld>
            <a:endParaRPr/>
          </a:p>
        </p:txBody>
      </p:sp>
    </p:spTree>
  </p:cSld>
  <p:clrMap bg1="lt1" tx1="dk1" bg2="lt2" tx2="dk2" accent1="accent1" accent2="accent2" accent3="accent3" accent4="accent4" accent5="accent5" accent6="accent6" hlink="hlink" folHlink="folHlink"/>
  <p:notesStyle>
    <a:lvl1pPr marL="0" algn="l">
      <a:defRPr sz="1200" dirty="0">
        <a:latin typeface="Calibri"/>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3</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106</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107</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108</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109</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110</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111</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112</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113</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114</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116</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117</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118</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119</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120</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121</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122</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123</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124</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126</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127</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128</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129</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130</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131</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132</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133</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134</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136</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137</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138</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139</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140</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141</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142</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143</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144</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146</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147</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148</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149</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150</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151</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152</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153</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154</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156</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157</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158</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159</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160</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161</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162</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163</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164</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22</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166</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167</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168</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169</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170</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171</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172</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173</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174</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176</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177</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178</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179</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180</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181</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182</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183</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184</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186</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187</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188</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189</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190</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191</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192</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193</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194</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195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196</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197</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198</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199</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200</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201</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202</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203</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204</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5</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206</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207</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208</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209</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210</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211</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212</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213</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214</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216</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217</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218</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219</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220</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221</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222</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223</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224</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28</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226</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227</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228</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229</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230</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231</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232</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233</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234</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a:t>
            </a:fld>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236</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237</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238</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239</a:t>
            </a:fld>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240</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241</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242</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243</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244</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a:t>
            </a:fld>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246</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247</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248</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249</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250</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251</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252</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253</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254</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256</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257</a:t>
            </a:fld>
            <a:endParaRPr lang="en-US" dirty="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258</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259</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260</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261</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262</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263</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264</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266</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267</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268</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269</a:t>
            </a:fld>
            <a:endParaRPr lang="en-US"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270</a:t>
            </a:fld>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271</a:t>
            </a:fld>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272</a:t>
            </a:fld>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273</a:t>
            </a:fld>
            <a:endParaRPr lang="en-US"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274</a:t>
            </a:fld>
            <a:endParaRPr lang="en-US" dirty="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275</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33</a:t>
            </a:fld>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276</a:t>
            </a:fld>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277</a:t>
            </a:fld>
            <a:endParaRPr lang="en-US" dirty="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278</a:t>
            </a:fld>
            <a:endParaRPr lang="en-US"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279</a:t>
            </a:fld>
            <a:endParaRPr 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280</a:t>
            </a:fld>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281</a:t>
            </a:fld>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282</a:t>
            </a:fld>
            <a:endParaRPr lang="en-US"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283</a:t>
            </a:fld>
            <a:endParaRPr lang="en-US" dirty="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284</a:t>
            </a:fld>
            <a:endParaRPr lang="en-US" dirty="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285</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a:t>
            </a:fld>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286</a:t>
            </a:fld>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287</a:t>
            </a:fld>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288</a:t>
            </a:fld>
            <a:endParaRPr lang="en-US"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289</a:t>
            </a:fld>
            <a:endParaRPr lang="en-US" dirty="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290</a:t>
            </a:fld>
            <a:endParaRPr lang="en-US" dirty="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291</a:t>
            </a:fld>
            <a:endParaRPr lang="en-US" dirty="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292</a:t>
            </a:fld>
            <a:endParaRPr lang="en-US" dirty="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293</a:t>
            </a:fld>
            <a:endParaRPr lang="en-US" dirty="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294</a:t>
            </a:fld>
            <a:endParaRPr lang="en-US" dirty="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295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a:t>
            </a:fld>
            <a:endParaRPr lang="en-US" dirty="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296</a:t>
            </a:fld>
            <a:endParaRPr lang="en-US" dirty="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297</a:t>
            </a:fld>
            <a:endParaRPr lang="en-US" dirty="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298</a:t>
            </a:fld>
            <a:endParaRPr lang="en-US" dirty="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299</a:t>
            </a:fld>
            <a:endParaRPr lang="en-US" dirty="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300</a:t>
            </a:fld>
            <a:endParaRPr lang="en-US" dirty="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301</a:t>
            </a:fld>
            <a:endParaRPr lang="en-US" dirty="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302</a:t>
            </a:fld>
            <a:endParaRPr lang="en-US" dirty="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303</a:t>
            </a:fld>
            <a:endParaRPr lang="en-US" dirty="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304</a:t>
            </a:fld>
            <a:endParaRPr lang="en-US" dirty="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6</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a:t>
            </a:fld>
            <a:endParaRPr lang="en-US" dirty="0"/>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306</a:t>
            </a:fld>
            <a:endParaRPr lang="en-US" dirty="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307</a:t>
            </a:fld>
            <a:endParaRPr lang="en-US" dirty="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308</a:t>
            </a:fld>
            <a:endParaRPr lang="en-US" dirty="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309</a:t>
            </a:fld>
            <a:endParaRPr lang="en-US" dirty="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310</a:t>
            </a:fld>
            <a:endParaRPr lang="en-US" dirty="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311</a:t>
            </a:fld>
            <a:endParaRPr lang="en-US" dirty="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312</a:t>
            </a:fld>
            <a:endParaRPr lang="en-US" dirty="0"/>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313</a:t>
            </a:fld>
            <a:endParaRPr lang="en-US" dirty="0"/>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314</a:t>
            </a:fld>
            <a:endParaRPr lang="en-US" dirty="0"/>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a:t>
            </a:fld>
            <a:endParaRPr lang="en-US" dirty="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316</a:t>
            </a:fld>
            <a:endParaRPr lang="en-US" dirty="0"/>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317</a:t>
            </a:fld>
            <a:endParaRPr lang="en-US" dirty="0"/>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318</a:t>
            </a:fld>
            <a:endParaRPr lang="en-US" dirty="0"/>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319</a:t>
            </a:fld>
            <a:endParaRPr lang="en-US" dirty="0"/>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320</a:t>
            </a:fld>
            <a:endParaRPr lang="en-US" dirty="0"/>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321</a:t>
            </a:fld>
            <a:endParaRPr lang="en-US" dirty="0"/>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322</a:t>
            </a:fld>
            <a:endParaRPr lang="en-US" dirty="0"/>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323</a:t>
            </a:fld>
            <a:endParaRPr lang="en-US" dirty="0"/>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324</a:t>
            </a:fld>
            <a:endParaRPr lang="en-US" dirty="0"/>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a:t>
            </a:fld>
            <a:endParaRPr lang="en-US" dirty="0"/>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326</a:t>
            </a:fld>
            <a:endParaRPr lang="en-US" dirty="0"/>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327</a:t>
            </a:fld>
            <a:endParaRPr lang="en-US" dirty="0"/>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328</a:t>
            </a:fld>
            <a:endParaRPr lang="en-US" dirty="0"/>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329</a:t>
            </a:fld>
            <a:endParaRPr lang="en-US" dirty="0"/>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330</a:t>
            </a:fld>
            <a:endParaRPr lang="en-US" dirty="0"/>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331</a:t>
            </a:fld>
            <a:endParaRPr lang="en-US" dirty="0"/>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332</a:t>
            </a:fld>
            <a:endParaRPr lang="en-US" dirty="0"/>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333</a:t>
            </a:fld>
            <a:endParaRPr lang="en-US" dirty="0"/>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334</a:t>
            </a:fld>
            <a:endParaRPr lang="en-US" dirty="0"/>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39</a:t>
            </a:fld>
            <a:endParaRPr lang="en-US" dirty="0"/>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336</a:t>
            </a:fld>
            <a:endParaRPr lang="en-US" dirty="0"/>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337</a:t>
            </a:fld>
            <a:endParaRPr lang="en-US" dirty="0"/>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338</a:t>
            </a:fld>
            <a:endParaRPr lang="en-US" dirty="0"/>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339</a:t>
            </a:fld>
            <a:endParaRPr lang="en-US" dirty="0"/>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340</a:t>
            </a:fld>
            <a:endParaRPr lang="en-US" dirty="0"/>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341</a:t>
            </a:fld>
            <a:endParaRPr lang="en-US" dirty="0"/>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342</a:t>
            </a:fld>
            <a:endParaRPr lang="en-US" dirty="0"/>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343</a:t>
            </a:fld>
            <a:endParaRPr lang="en-US" dirty="0"/>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344</a:t>
            </a:fld>
            <a:endParaRPr lang="en-US" dirty="0"/>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a:t>
            </a:fld>
            <a:endParaRPr lang="en-US" dirty="0"/>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346</a:t>
            </a:fld>
            <a:endParaRPr lang="en-US" dirty="0"/>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347</a:t>
            </a:fld>
            <a:endParaRPr lang="en-US" dirty="0"/>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348</a:t>
            </a:fld>
            <a:endParaRPr lang="en-US" dirty="0"/>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349</a:t>
            </a:fld>
            <a:endParaRPr lang="en-US" dirty="0"/>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350</a:t>
            </a:fld>
            <a:endParaRPr lang="en-US" dirty="0"/>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351</a:t>
            </a:fld>
            <a:endParaRPr lang="en-US" dirty="0"/>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352</a:t>
            </a:fld>
            <a:endParaRPr lang="en-US" dirty="0"/>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353</a:t>
            </a:fld>
            <a:endParaRPr lang="en-US" dirty="0"/>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354</a:t>
            </a:fld>
            <a:endParaRPr lang="en-US" dirty="0"/>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355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a:t>
            </a:fld>
            <a:endParaRPr lang="en-US" dirty="0"/>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356</a:t>
            </a:fld>
            <a:endParaRPr lang="en-US" dirty="0"/>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357</a:t>
            </a:fld>
            <a:endParaRPr lang="en-US" dirty="0"/>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358</a:t>
            </a:fld>
            <a:endParaRPr lang="en-US" dirty="0"/>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359</a:t>
            </a:fld>
            <a:endParaRPr lang="en-US" dirty="0"/>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360</a:t>
            </a:fld>
            <a:endParaRPr lang="en-US" dirty="0"/>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361</a:t>
            </a:fld>
            <a:endParaRPr lang="en-US" dirty="0"/>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362</a:t>
            </a:fld>
            <a:endParaRPr lang="en-US" dirty="0"/>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363</a:t>
            </a:fld>
            <a:endParaRPr lang="en-US" dirty="0"/>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364</a:t>
            </a:fld>
            <a:endParaRPr lang="en-US" dirty="0"/>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a:t>
            </a:fld>
            <a:endParaRPr lang="en-US" dirty="0"/>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366</a:t>
            </a:fld>
            <a:endParaRPr lang="en-US" dirty="0"/>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367</a:t>
            </a:fld>
            <a:endParaRPr lang="en-US" dirty="0"/>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368</a:t>
            </a:fld>
            <a:endParaRPr lang="en-US" dirty="0"/>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369</a:t>
            </a:fld>
            <a:endParaRPr lang="en-US" dirty="0"/>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370</a:t>
            </a:fld>
            <a:endParaRPr lang="en-US" dirty="0"/>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371</a:t>
            </a:fld>
            <a:endParaRPr lang="en-US" dirty="0"/>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372</a:t>
            </a:fld>
            <a:endParaRPr lang="en-US" dirty="0"/>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373</a:t>
            </a:fld>
            <a:endParaRPr lang="en-US" dirty="0"/>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374</a:t>
            </a:fld>
            <a:endParaRPr lang="en-US" dirty="0"/>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375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a:t>
            </a:fld>
            <a:endParaRPr lang="en-US" dirty="0"/>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376</a:t>
            </a:fld>
            <a:endParaRPr lang="en-US" dirty="0"/>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377</a:t>
            </a:fld>
            <a:endParaRPr lang="en-US" dirty="0"/>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378</a:t>
            </a:fld>
            <a:endParaRPr lang="en-US" dirty="0"/>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379</a:t>
            </a:fld>
            <a:endParaRPr lang="en-US" dirty="0"/>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380</a:t>
            </a:fld>
            <a:endParaRPr lang="en-US" dirty="0"/>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381</a:t>
            </a:fld>
            <a:endParaRPr lang="en-US" dirty="0"/>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382</a:t>
            </a:fld>
            <a:endParaRPr lang="en-US" dirty="0"/>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383</a:t>
            </a:fld>
            <a:endParaRPr lang="en-US" dirty="0"/>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384</a:t>
            </a:fld>
            <a:endParaRPr lang="en-US" dirty="0"/>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385</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a:t>
            </a:fld>
            <a:endParaRPr lang="en-US" dirty="0"/>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386</a:t>
            </a:fld>
            <a:endParaRPr lang="en-US" dirty="0"/>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387</a:t>
            </a:fld>
            <a:endParaRPr lang="en-US" dirty="0"/>
          </a:p>
        </p:txBody>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388</a:t>
            </a:fld>
            <a:endParaRPr lang="en-US" dirty="0"/>
          </a:p>
        </p:txBody>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389</a:t>
            </a:fld>
            <a:endParaRPr lang="en-US" dirty="0"/>
          </a:p>
        </p:txBody>
      </p:sp>
    </p:spTree>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390</a:t>
            </a:fld>
            <a:endParaRPr lang="en-US" dirty="0"/>
          </a:p>
        </p:txBody>
      </p:sp>
    </p:spTree>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391</a:t>
            </a:fld>
            <a:endParaRPr lang="en-US" dirty="0"/>
          </a:p>
        </p:txBody>
      </p:sp>
    </p:spTree>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392</a:t>
            </a:fld>
            <a:endParaRPr lang="en-US" dirty="0"/>
          </a:p>
        </p:txBody>
      </p:sp>
    </p:spTree>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393</a:t>
            </a:fld>
            <a:endParaRPr lang="en-US" dirty="0"/>
          </a:p>
        </p:txBody>
      </p:sp>
    </p:spTree>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394</a:t>
            </a:fld>
            <a:endParaRPr lang="en-US" dirty="0"/>
          </a:p>
        </p:txBody>
      </p:sp>
    </p:spTree>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a:t>
            </a:fld>
            <a:endParaRPr lang="en-US" dirty="0"/>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396</a:t>
            </a:fld>
            <a:endParaRPr lang="en-US" dirty="0"/>
          </a:p>
        </p:txBody>
      </p:sp>
    </p:spTree>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397</a:t>
            </a:fld>
            <a:endParaRPr lang="en-US" dirty="0"/>
          </a:p>
        </p:txBody>
      </p:sp>
    </p:spTree>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398</a:t>
            </a:fld>
            <a:endParaRPr lang="en-US" dirty="0"/>
          </a:p>
        </p:txBody>
      </p:sp>
    </p:spTree>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399</a:t>
            </a:fld>
            <a:endParaRPr lang="en-US" dirty="0"/>
          </a:p>
        </p:txBody>
      </p:sp>
    </p:spTree>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400</a:t>
            </a:fld>
            <a:endParaRPr lang="en-US" dirty="0"/>
          </a:p>
        </p:txBody>
      </p:sp>
    </p:spTree>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401</a:t>
            </a:fld>
            <a:endParaRPr lang="en-US" dirty="0"/>
          </a:p>
        </p:txBody>
      </p:sp>
    </p:spTree>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402</a:t>
            </a:fld>
            <a:endParaRPr lang="en-US" dirty="0"/>
          </a:p>
        </p:txBody>
      </p:sp>
    </p:spTree>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403</a:t>
            </a:fld>
            <a:endParaRPr lang="en-US" dirty="0"/>
          </a:p>
        </p:txBody>
      </p:sp>
    </p:spTree>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404</a:t>
            </a:fld>
            <a:endParaRPr lang="en-US" dirty="0"/>
          </a:p>
        </p:txBody>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405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7</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a:t>
            </a:fld>
            <a:endParaRPr lang="en-US" dirty="0"/>
          </a:p>
        </p:txBody>
      </p:sp>
    </p:spTree>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406</a:t>
            </a:fld>
            <a:endParaRPr lang="en-US" dirty="0"/>
          </a:p>
        </p:txBody>
      </p:sp>
    </p:spTree>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407</a:t>
            </a:fld>
            <a:endParaRPr lang="en-US" dirty="0"/>
          </a:p>
        </p:txBody>
      </p:sp>
    </p:spTree>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408</a:t>
            </a:fld>
            <a:endParaRPr lang="en-US" dirty="0"/>
          </a:p>
        </p:txBody>
      </p:sp>
    </p:spTree>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409</a:t>
            </a:fld>
            <a:endParaRPr lang="en-US" dirty="0"/>
          </a:p>
        </p:txBody>
      </p:sp>
    </p:spTree>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410</a:t>
            </a:fld>
            <a:endParaRPr lang="en-US" dirty="0"/>
          </a:p>
        </p:txBody>
      </p:sp>
    </p:spTree>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411</a:t>
            </a:fld>
            <a:endParaRPr lang="en-US" dirty="0"/>
          </a:p>
        </p:txBody>
      </p:sp>
    </p:spTree>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412</a:t>
            </a:fld>
            <a:endParaRPr lang="en-US" dirty="0"/>
          </a:p>
        </p:txBody>
      </p:sp>
    </p:spTree>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413</a:t>
            </a:fld>
            <a:endParaRPr lang="en-US" dirty="0"/>
          </a:p>
        </p:txBody>
      </p:sp>
    </p:spTree>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414</a:t>
            </a:fld>
            <a:endParaRPr lang="en-US" dirty="0"/>
          </a:p>
        </p:txBody>
      </p:sp>
    </p:spTree>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a:t>
            </a:fld>
            <a:endParaRPr lang="en-US" dirty="0"/>
          </a:p>
        </p:txBody>
      </p:sp>
    </p:spTree>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416</a:t>
            </a:fld>
            <a:endParaRPr lang="en-US" dirty="0"/>
          </a:p>
        </p:txBody>
      </p:sp>
    </p:spTree>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417</a:t>
            </a:fld>
            <a:endParaRPr lang="en-US" dirty="0"/>
          </a:p>
        </p:txBody>
      </p:sp>
    </p:spTree>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418</a:t>
            </a:fld>
            <a:endParaRPr lang="en-US" dirty="0"/>
          </a:p>
        </p:txBody>
      </p:sp>
    </p:spTree>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419</a:t>
            </a:fld>
            <a:endParaRPr lang="en-US" dirty="0"/>
          </a:p>
        </p:txBody>
      </p:sp>
    </p:spTree>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420</a:t>
            </a:fld>
            <a:endParaRPr lang="en-US" dirty="0"/>
          </a:p>
        </p:txBody>
      </p:sp>
    </p:spTree>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421</a:t>
            </a:fld>
            <a:endParaRPr lang="en-US" dirty="0"/>
          </a:p>
        </p:txBody>
      </p:sp>
    </p:spTree>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422</a:t>
            </a:fld>
            <a:endParaRPr lang="en-US" dirty="0"/>
          </a:p>
        </p:txBody>
      </p:sp>
    </p:spTree>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423</a:t>
            </a:fld>
            <a:endParaRPr lang="en-US" dirty="0"/>
          </a:p>
        </p:txBody>
      </p:sp>
    </p:spTree>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424</a:t>
            </a:fld>
            <a:endParaRPr lang="en-US" dirty="0"/>
          </a:p>
        </p:txBody>
      </p:sp>
    </p:spTree>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425</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a:t>
            </a:fld>
            <a:endParaRPr lang="en-US" dirty="0"/>
          </a:p>
        </p:txBody>
      </p:sp>
    </p:spTree>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426</a:t>
            </a:fld>
            <a:endParaRPr lang="en-US" dirty="0"/>
          </a:p>
        </p:txBody>
      </p:sp>
    </p:spTree>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427</a:t>
            </a:fld>
            <a:endParaRPr lang="en-US" dirty="0"/>
          </a:p>
        </p:txBody>
      </p:sp>
    </p:spTree>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428</a:t>
            </a:fld>
            <a:endParaRPr lang="en-US" dirty="0"/>
          </a:p>
        </p:txBody>
      </p:sp>
    </p:spTree>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429</a:t>
            </a:fld>
            <a:endParaRPr lang="en-US" dirty="0"/>
          </a:p>
        </p:txBody>
      </p:sp>
    </p:spTree>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430</a:t>
            </a:fld>
            <a:endParaRPr lang="en-US" dirty="0"/>
          </a:p>
        </p:txBody>
      </p:sp>
    </p:spTree>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431</a:t>
            </a:fld>
            <a:endParaRPr lang="en-US" dirty="0"/>
          </a:p>
        </p:txBody>
      </p:sp>
    </p:spTree>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432</a:t>
            </a:fld>
            <a:endParaRPr lang="en-US" dirty="0"/>
          </a:p>
        </p:txBody>
      </p:sp>
    </p:spTree>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433</a:t>
            </a:fld>
            <a:endParaRPr lang="en-US" dirty="0"/>
          </a:p>
        </p:txBody>
      </p:sp>
    </p:spTree>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434</a:t>
            </a:fld>
            <a:endParaRPr lang="en-US" dirty="0"/>
          </a:p>
        </p:txBody>
      </p:sp>
    </p:spTree>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435</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a:t>
            </a:fld>
            <a:endParaRPr lang="en-US" dirty="0"/>
          </a:p>
        </p:txBody>
      </p:sp>
    </p:spTree>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436</a:t>
            </a:fld>
            <a:endParaRPr lang="en-US" dirty="0"/>
          </a:p>
        </p:txBody>
      </p:sp>
    </p:spTree>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437</a:t>
            </a:fld>
            <a:endParaRPr lang="en-US" dirty="0"/>
          </a:p>
        </p:txBody>
      </p:sp>
    </p:spTree>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438</a:t>
            </a:fld>
            <a:endParaRPr lang="en-US" dirty="0"/>
          </a:p>
        </p:txBody>
      </p:sp>
    </p:spTree>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439</a:t>
            </a:fld>
            <a:endParaRPr lang="en-US" dirty="0"/>
          </a:p>
        </p:txBody>
      </p:sp>
    </p:spTree>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440</a:t>
            </a:fld>
            <a:endParaRPr lang="en-US" dirty="0"/>
          </a:p>
        </p:txBody>
      </p:sp>
    </p:spTree>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441</a:t>
            </a:fld>
            <a:endParaRPr lang="en-US" dirty="0"/>
          </a:p>
        </p:txBody>
      </p:sp>
    </p:spTree>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442</a:t>
            </a:fld>
            <a:endParaRPr lang="en-US" dirty="0"/>
          </a:p>
        </p:txBody>
      </p:sp>
    </p:spTree>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443</a:t>
            </a:fld>
            <a:endParaRPr lang="en-US" dirty="0"/>
          </a:p>
        </p:txBody>
      </p:sp>
    </p:spTree>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444</a:t>
            </a:fld>
            <a:endParaRPr lang="en-US" dirty="0"/>
          </a:p>
        </p:txBody>
      </p:sp>
    </p:spTree>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445</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a:t>
            </a:fld>
            <a:endParaRPr lang="en-US" dirty="0"/>
          </a:p>
        </p:txBody>
      </p:sp>
    </p:spTree>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446</a:t>
            </a:fld>
            <a:endParaRPr lang="en-US" dirty="0"/>
          </a:p>
        </p:txBody>
      </p:sp>
    </p:spTree>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447</a:t>
            </a:fld>
            <a:endParaRPr lang="en-US" dirty="0"/>
          </a:p>
        </p:txBody>
      </p:sp>
    </p:spTree>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448</a:t>
            </a:fld>
            <a:endParaRPr lang="en-US" dirty="0"/>
          </a:p>
        </p:txBody>
      </p:sp>
    </p:spTree>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449</a:t>
            </a:fld>
            <a:endParaRPr lang="en-US" dirty="0"/>
          </a:p>
        </p:txBody>
      </p:sp>
    </p:spTree>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450</a:t>
            </a:fld>
            <a:endParaRPr lang="en-US" dirty="0"/>
          </a:p>
        </p:txBody>
      </p:sp>
    </p:spTree>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451</a:t>
            </a:fld>
            <a:endParaRPr lang="en-US" dirty="0"/>
          </a:p>
        </p:txBody>
      </p:sp>
    </p:spTree>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452</a:t>
            </a:fld>
            <a:endParaRPr lang="en-US" dirty="0"/>
          </a:p>
        </p:txBody>
      </p:sp>
    </p:spTree>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453</a:t>
            </a:fld>
            <a:endParaRPr lang="en-US" dirty="0"/>
          </a:p>
        </p:txBody>
      </p:sp>
    </p:spTree>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454</a:t>
            </a:fld>
            <a:endParaRPr lang="en-US" dirty="0"/>
          </a:p>
        </p:txBody>
      </p:sp>
    </p:spTree>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a:t>
            </a:fld>
            <a:endParaRPr lang="en-US" dirty="0"/>
          </a:p>
        </p:txBody>
      </p:sp>
    </p:spTree>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456</a:t>
            </a:fld>
            <a:endParaRPr lang="en-US" dirty="0"/>
          </a:p>
        </p:txBody>
      </p:sp>
    </p:spTree>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457</a:t>
            </a:fld>
            <a:endParaRPr lang="en-US" dirty="0"/>
          </a:p>
        </p:txBody>
      </p:sp>
    </p:spTree>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458</a:t>
            </a:fld>
            <a:endParaRPr lang="en-US" dirty="0"/>
          </a:p>
        </p:txBody>
      </p:sp>
    </p:spTree>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459</a:t>
            </a:fld>
            <a:endParaRPr lang="en-US" dirty="0"/>
          </a:p>
        </p:txBody>
      </p:sp>
    </p:spTree>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460</a:t>
            </a:fld>
            <a:endParaRPr lang="en-US" dirty="0"/>
          </a:p>
        </p:txBody>
      </p:sp>
    </p:spTree>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461</a:t>
            </a:fld>
            <a:endParaRPr lang="en-US" dirty="0"/>
          </a:p>
        </p:txBody>
      </p:sp>
    </p:spTree>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462</a:t>
            </a:fld>
            <a:endParaRPr lang="en-US" dirty="0"/>
          </a:p>
        </p:txBody>
      </p:sp>
    </p:spTree>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463</a:t>
            </a:fld>
            <a:endParaRPr lang="en-US" dirty="0"/>
          </a:p>
        </p:txBody>
      </p:sp>
    </p:spTree>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464</a:t>
            </a:fld>
            <a:endParaRPr lang="en-US" dirty="0"/>
          </a:p>
        </p:txBody>
      </p:sp>
    </p:spTree>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52</a:t>
            </a:fld>
            <a:endParaRPr lang="en-US" dirty="0"/>
          </a:p>
        </p:txBody>
      </p:sp>
    </p:spTree>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466</a:t>
            </a:fld>
            <a:endParaRPr lang="en-US" dirty="0"/>
          </a:p>
        </p:txBody>
      </p:sp>
    </p:spTree>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467</a:t>
            </a:fld>
            <a:endParaRPr lang="en-US" dirty="0"/>
          </a:p>
        </p:txBody>
      </p:sp>
    </p:spTree>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468</a:t>
            </a:fld>
            <a:endParaRPr lang="en-US" dirty="0"/>
          </a:p>
        </p:txBody>
      </p:sp>
    </p:spTree>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469</a:t>
            </a:fld>
            <a:endParaRPr lang="en-US" dirty="0"/>
          </a:p>
        </p:txBody>
      </p:sp>
    </p:spTree>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470</a:t>
            </a:fld>
            <a:endParaRPr lang="en-US" dirty="0"/>
          </a:p>
        </p:txBody>
      </p:sp>
    </p:spTree>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471</a:t>
            </a:fld>
            <a:endParaRPr lang="en-US" dirty="0"/>
          </a:p>
        </p:txBody>
      </p:sp>
    </p:spTree>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472</a:t>
            </a:fld>
            <a:endParaRPr lang="en-US" dirty="0"/>
          </a:p>
        </p:txBody>
      </p:sp>
    </p:spTree>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473</a:t>
            </a:fld>
            <a:endParaRPr lang="en-US" dirty="0"/>
          </a:p>
        </p:txBody>
      </p:sp>
    </p:spTree>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474</a:t>
            </a:fld>
            <a:endParaRPr lang="en-US" dirty="0"/>
          </a:p>
        </p:txBody>
      </p:sp>
    </p:spTree>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475</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a:t>
            </a:fld>
            <a:endParaRPr lang="en-US" dirty="0"/>
          </a:p>
        </p:txBody>
      </p:sp>
    </p:spTree>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476</a:t>
            </a:fld>
            <a:endParaRPr lang="en-US" dirty="0"/>
          </a:p>
        </p:txBody>
      </p:sp>
    </p:spTree>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477</a:t>
            </a:fld>
            <a:endParaRPr lang="en-US" dirty="0"/>
          </a:p>
        </p:txBody>
      </p:sp>
    </p:spTree>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478</a:t>
            </a:fld>
            <a:endParaRPr lang="en-US" dirty="0"/>
          </a:p>
        </p:txBody>
      </p:sp>
    </p:spTree>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479</a:t>
            </a:fld>
            <a:endParaRPr lang="en-US" dirty="0"/>
          </a:p>
        </p:txBody>
      </p:sp>
    </p:spTree>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480</a:t>
            </a:fld>
            <a:endParaRPr lang="en-US" dirty="0"/>
          </a:p>
        </p:txBody>
      </p:sp>
    </p:spTree>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481</a:t>
            </a:fld>
            <a:endParaRPr lang="en-US" dirty="0"/>
          </a:p>
        </p:txBody>
      </p:sp>
    </p:spTree>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482</a:t>
            </a:fld>
            <a:endParaRPr lang="en-US" dirty="0"/>
          </a:p>
        </p:txBody>
      </p:sp>
    </p:spTree>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483</a:t>
            </a:fld>
            <a:endParaRPr lang="en-US" dirty="0"/>
          </a:p>
        </p:txBody>
      </p:sp>
    </p:spTree>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484</a:t>
            </a:fld>
            <a:endParaRPr lang="en-US" dirty="0"/>
          </a:p>
        </p:txBody>
      </p:sp>
    </p:spTree>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485</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a:t>
            </a:fld>
            <a:endParaRPr lang="en-US" dirty="0"/>
          </a:p>
        </p:txBody>
      </p:sp>
    </p:spTree>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486</a:t>
            </a:fld>
            <a:endParaRPr lang="en-US" dirty="0"/>
          </a:p>
        </p:txBody>
      </p:sp>
    </p:spTree>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487</a:t>
            </a:fld>
            <a:endParaRPr lang="en-US" dirty="0"/>
          </a:p>
        </p:txBody>
      </p:sp>
    </p:spTree>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488</a:t>
            </a:fld>
            <a:endParaRPr lang="en-US" dirty="0"/>
          </a:p>
        </p:txBody>
      </p:sp>
    </p:spTree>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489</a:t>
            </a:fld>
            <a:endParaRPr lang="en-US" dirty="0"/>
          </a:p>
        </p:txBody>
      </p:sp>
    </p:spTree>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490</a:t>
            </a:fld>
            <a:endParaRPr lang="en-US" dirty="0"/>
          </a:p>
        </p:txBody>
      </p:sp>
    </p:spTree>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491</a:t>
            </a:fld>
            <a:endParaRPr lang="en-US" dirty="0"/>
          </a:p>
        </p:txBody>
      </p:sp>
    </p:spTree>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492</a:t>
            </a:fld>
            <a:endParaRPr lang="en-US" dirty="0"/>
          </a:p>
        </p:txBody>
      </p:sp>
    </p:spTree>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493</a:t>
            </a:fld>
            <a:endParaRPr lang="en-US" dirty="0"/>
          </a:p>
        </p:txBody>
      </p:sp>
    </p:spTree>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494</a:t>
            </a:fld>
            <a:endParaRPr lang="en-US" dirty="0"/>
          </a:p>
        </p:txBody>
      </p:sp>
    </p:spTree>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495</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a:t>
            </a:fld>
            <a:endParaRPr lang="en-US" dirty="0"/>
          </a:p>
        </p:txBody>
      </p:sp>
    </p:spTree>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496</a:t>
            </a:fld>
            <a:endParaRPr lang="en-US" dirty="0"/>
          </a:p>
        </p:txBody>
      </p:sp>
    </p:spTree>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497</a:t>
            </a:fld>
            <a:endParaRPr lang="en-US" dirty="0"/>
          </a:p>
        </p:txBody>
      </p:sp>
    </p:spTree>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498</a:t>
            </a:fld>
            <a:endParaRPr lang="en-US" dirty="0"/>
          </a:p>
        </p:txBody>
      </p:sp>
    </p:spTree>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499</a:t>
            </a:fld>
            <a:endParaRPr lang="en-US" dirty="0"/>
          </a:p>
        </p:txBody>
      </p:sp>
    </p:spTree>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500</a:t>
            </a:fld>
            <a:endParaRPr lang="en-US" dirty="0"/>
          </a:p>
        </p:txBody>
      </p:sp>
    </p:spTree>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501</a:t>
            </a:fld>
            <a:endParaRPr lang="en-US" dirty="0"/>
          </a:p>
        </p:txBody>
      </p:sp>
    </p:spTree>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502</a:t>
            </a:fld>
            <a:endParaRPr lang="en-US" dirty="0"/>
          </a:p>
        </p:txBody>
      </p:sp>
    </p:spTree>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503</a:t>
            </a:fld>
            <a:endParaRPr lang="en-US" dirty="0"/>
          </a:p>
        </p:txBody>
      </p:sp>
    </p:spTree>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504</a:t>
            </a:fld>
            <a:endParaRPr lang="en-US" dirty="0"/>
          </a:p>
        </p:txBody>
      </p:sp>
    </p:spTree>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505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8</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a:t>
            </a:fld>
            <a:endParaRPr lang="en-US" dirty="0"/>
          </a:p>
        </p:txBody>
      </p:sp>
    </p:spTree>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506</a:t>
            </a:fld>
            <a:endParaRPr lang="en-US" dirty="0"/>
          </a:p>
        </p:txBody>
      </p:sp>
    </p:spTree>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507</a:t>
            </a:fld>
            <a:endParaRPr lang="en-US" dirty="0"/>
          </a:p>
        </p:txBody>
      </p:sp>
    </p:spTree>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508</a:t>
            </a:fld>
            <a:endParaRPr lang="en-US" dirty="0"/>
          </a:p>
        </p:txBody>
      </p:sp>
    </p:spTree>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509</a:t>
            </a:fld>
            <a:endParaRPr lang="en-US" dirty="0"/>
          </a:p>
        </p:txBody>
      </p:sp>
    </p:spTree>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510</a:t>
            </a:fld>
            <a:endParaRPr lang="en-US" dirty="0"/>
          </a:p>
        </p:txBody>
      </p:sp>
    </p:spTree>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511</a:t>
            </a:fld>
            <a:endParaRPr lang="en-US" dirty="0"/>
          </a:p>
        </p:txBody>
      </p:sp>
    </p:spTree>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512</a:t>
            </a:fld>
            <a:endParaRPr lang="en-US" dirty="0"/>
          </a:p>
        </p:txBody>
      </p:sp>
    </p:spTree>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513</a:t>
            </a:fld>
            <a:endParaRPr lang="en-US" dirty="0"/>
          </a:p>
        </p:txBody>
      </p:sp>
    </p:spTree>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514</a:t>
            </a:fld>
            <a:endParaRPr lang="en-US" dirty="0"/>
          </a:p>
        </p:txBody>
      </p:sp>
    </p:spTree>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515</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a:t>
            </a:fld>
            <a:endParaRPr lang="en-US" dirty="0"/>
          </a:p>
        </p:txBody>
      </p:sp>
    </p:spTree>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516</a:t>
            </a:fld>
            <a:endParaRPr lang="en-US" dirty="0"/>
          </a:p>
        </p:txBody>
      </p:sp>
    </p:spTree>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517</a:t>
            </a:fld>
            <a:endParaRPr lang="en-US" dirty="0"/>
          </a:p>
        </p:txBody>
      </p:sp>
    </p:spTree>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518</a:t>
            </a:fld>
            <a:endParaRPr lang="en-US" dirty="0"/>
          </a:p>
        </p:txBody>
      </p:sp>
    </p:spTree>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519</a:t>
            </a:fld>
            <a:endParaRPr lang="en-US" dirty="0"/>
          </a:p>
        </p:txBody>
      </p:sp>
    </p:spTree>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520</a:t>
            </a:fld>
            <a:endParaRPr lang="en-US" dirty="0"/>
          </a:p>
        </p:txBody>
      </p:sp>
    </p:spTree>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521</a:t>
            </a:fld>
            <a:endParaRPr lang="en-US" dirty="0"/>
          </a:p>
        </p:txBody>
      </p:sp>
    </p:spTree>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522</a:t>
            </a:fld>
            <a:endParaRPr lang="en-US" dirty="0"/>
          </a:p>
        </p:txBody>
      </p:sp>
    </p:spTree>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523</a:t>
            </a:fld>
            <a:endParaRPr lang="en-US" dirty="0"/>
          </a:p>
        </p:txBody>
      </p:sp>
    </p:spTree>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524</a:t>
            </a:fld>
            <a:endParaRPr lang="en-US" dirty="0"/>
          </a:p>
        </p:txBody>
      </p:sp>
    </p:spTree>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525</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58</a:t>
            </a:fld>
            <a:endParaRPr lang="en-US" dirty="0"/>
          </a:p>
        </p:txBody>
      </p:sp>
    </p:spTree>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526</a:t>
            </a:fld>
            <a:endParaRPr lang="en-US" dirty="0"/>
          </a:p>
        </p:txBody>
      </p:sp>
    </p:spTree>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527</a:t>
            </a:fld>
            <a:endParaRPr lang="en-US" dirty="0"/>
          </a:p>
        </p:txBody>
      </p:sp>
    </p:spTree>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528</a:t>
            </a:fld>
            <a:endParaRPr lang="en-US" dirty="0"/>
          </a:p>
        </p:txBody>
      </p:sp>
    </p:spTree>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529</a:t>
            </a:fld>
            <a:endParaRPr lang="en-US" dirty="0"/>
          </a:p>
        </p:txBody>
      </p:sp>
    </p:spTree>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530</a:t>
            </a:fld>
            <a:endParaRPr lang="en-US" dirty="0"/>
          </a:p>
        </p:txBody>
      </p:sp>
    </p:spTree>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531</a:t>
            </a:fld>
            <a:endParaRPr lang="en-US" dirty="0"/>
          </a:p>
        </p:txBody>
      </p:sp>
    </p:spTree>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532</a:t>
            </a:fld>
            <a:endParaRPr lang="en-US" dirty="0"/>
          </a:p>
        </p:txBody>
      </p:sp>
    </p:spTree>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533</a:t>
            </a:fld>
            <a:endParaRPr lang="en-US" dirty="0"/>
          </a:p>
        </p:txBody>
      </p:sp>
    </p:spTree>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534</a:t>
            </a:fld>
            <a:endParaRPr lang="en-US" dirty="0"/>
          </a:p>
        </p:txBody>
      </p:sp>
    </p:spTree>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535</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a:t>
            </a:fld>
            <a:endParaRPr lang="en-US" dirty="0"/>
          </a:p>
        </p:txBody>
      </p:sp>
    </p:spTree>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536</a:t>
            </a:fld>
            <a:endParaRPr lang="en-US" dirty="0"/>
          </a:p>
        </p:txBody>
      </p:sp>
    </p:spTree>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537</a:t>
            </a:fld>
            <a:endParaRPr lang="en-US" dirty="0"/>
          </a:p>
        </p:txBody>
      </p:sp>
    </p:spTree>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538</a:t>
            </a:fld>
            <a:endParaRPr lang="en-US" dirty="0"/>
          </a:p>
        </p:txBody>
      </p:sp>
    </p:spTree>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539</a:t>
            </a:fld>
            <a:endParaRPr lang="en-US" dirty="0"/>
          </a:p>
        </p:txBody>
      </p:sp>
    </p:spTree>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540</a:t>
            </a:fld>
            <a:endParaRPr lang="en-US" dirty="0"/>
          </a:p>
        </p:txBody>
      </p:sp>
    </p:spTree>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541</a:t>
            </a:fld>
            <a:endParaRPr lang="en-US" dirty="0"/>
          </a:p>
        </p:txBody>
      </p:sp>
    </p:spTree>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542</a:t>
            </a:fld>
            <a:endParaRPr lang="en-US" dirty="0"/>
          </a:p>
        </p:txBody>
      </p:sp>
    </p:spTree>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543</a:t>
            </a:fld>
            <a:endParaRPr lang="en-US" dirty="0"/>
          </a:p>
        </p:txBody>
      </p:sp>
    </p:spTree>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544</a:t>
            </a:fld>
            <a:endParaRPr lang="en-US" dirty="0"/>
          </a:p>
        </p:txBody>
      </p:sp>
    </p:spTree>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545</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a:t>
            </a:fld>
            <a:endParaRPr lang="en-US" dirty="0"/>
          </a:p>
        </p:txBody>
      </p:sp>
    </p:spTree>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546</a:t>
            </a:fld>
            <a:endParaRPr lang="en-US" dirty="0"/>
          </a:p>
        </p:txBody>
      </p:sp>
    </p:spTree>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547</a:t>
            </a:fld>
            <a:endParaRPr lang="en-US" dirty="0"/>
          </a:p>
        </p:txBody>
      </p:sp>
    </p:spTree>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548</a:t>
            </a:fld>
            <a:endParaRPr lang="en-US" dirty="0"/>
          </a:p>
        </p:txBody>
      </p:sp>
    </p:spTree>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549</a:t>
            </a:fld>
            <a:endParaRPr lang="en-US" dirty="0"/>
          </a:p>
        </p:txBody>
      </p:sp>
    </p:spTree>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550</a:t>
            </a:fld>
            <a:endParaRPr lang="en-US" dirty="0"/>
          </a:p>
        </p:txBody>
      </p:sp>
    </p:spTree>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551</a:t>
            </a:fld>
            <a:endParaRPr lang="en-US" dirty="0"/>
          </a:p>
        </p:txBody>
      </p:sp>
    </p:spTree>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552</a:t>
            </a:fld>
            <a:endParaRPr lang="en-US" dirty="0"/>
          </a:p>
        </p:txBody>
      </p:sp>
    </p:spTree>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553</a:t>
            </a:fld>
            <a:endParaRPr lang="en-US" dirty="0"/>
          </a:p>
        </p:txBody>
      </p:sp>
    </p:spTree>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554</a:t>
            </a:fld>
            <a:endParaRPr lang="en-US" dirty="0"/>
          </a:p>
        </p:txBody>
      </p:sp>
    </p:spTree>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555</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61</a:t>
            </a:fld>
            <a:endParaRPr lang="en-US" dirty="0"/>
          </a:p>
        </p:txBody>
      </p:sp>
    </p:spTree>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556</a:t>
            </a:fld>
            <a:endParaRPr lang="en-US" dirty="0"/>
          </a:p>
        </p:txBody>
      </p:sp>
    </p:spTree>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557</a:t>
            </a:fld>
            <a:endParaRPr lang="en-US" dirty="0"/>
          </a:p>
        </p:txBody>
      </p:sp>
    </p:spTree>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558</a:t>
            </a:fld>
            <a:endParaRPr lang="en-US" dirty="0"/>
          </a:p>
        </p:txBody>
      </p:sp>
    </p:spTree>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559</a:t>
            </a:fld>
            <a:endParaRPr lang="en-US" dirty="0"/>
          </a:p>
        </p:txBody>
      </p:sp>
    </p:spTree>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560</a:t>
            </a:fld>
            <a:endParaRPr lang="en-US" dirty="0"/>
          </a:p>
        </p:txBody>
      </p:sp>
    </p:spTree>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561</a:t>
            </a:fld>
            <a:endParaRPr lang="en-US" dirty="0"/>
          </a:p>
        </p:txBody>
      </p:sp>
    </p:spTree>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562</a:t>
            </a:fld>
            <a:endParaRPr lang="en-US" dirty="0"/>
          </a:p>
        </p:txBody>
      </p:sp>
    </p:spTree>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563</a:t>
            </a:fld>
            <a:endParaRPr lang="en-US" dirty="0"/>
          </a:p>
        </p:txBody>
      </p:sp>
    </p:spTree>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564</a:t>
            </a:fld>
            <a:endParaRPr lang="en-US" dirty="0"/>
          </a:p>
        </p:txBody>
      </p:sp>
    </p:spTree>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62</a:t>
            </a:fld>
            <a:endParaRPr lang="en-US" dirty="0"/>
          </a:p>
        </p:txBody>
      </p:sp>
    </p:spTree>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566</a:t>
            </a:fld>
            <a:endParaRPr lang="en-US" dirty="0"/>
          </a:p>
        </p:txBody>
      </p:sp>
    </p:spTree>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567</a:t>
            </a:fld>
            <a:endParaRPr lang="en-US" dirty="0"/>
          </a:p>
        </p:txBody>
      </p:sp>
    </p:spTree>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568</a:t>
            </a:fld>
            <a:endParaRPr lang="en-US" dirty="0"/>
          </a:p>
        </p:txBody>
      </p:sp>
    </p:spTree>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569</a:t>
            </a:fld>
            <a:endParaRPr lang="en-US" dirty="0"/>
          </a:p>
        </p:txBody>
      </p:sp>
    </p:spTree>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570</a:t>
            </a:fld>
            <a:endParaRPr lang="en-US" dirty="0"/>
          </a:p>
        </p:txBody>
      </p:sp>
    </p:spTree>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571</a:t>
            </a:fld>
            <a:endParaRPr lang="en-US" dirty="0"/>
          </a:p>
        </p:txBody>
      </p:sp>
    </p:spTree>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572</a:t>
            </a:fld>
            <a:endParaRPr lang="en-US" dirty="0"/>
          </a:p>
        </p:txBody>
      </p:sp>
    </p:spTree>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573</a:t>
            </a:fld>
            <a:endParaRPr lang="en-US" dirty="0"/>
          </a:p>
        </p:txBody>
      </p:sp>
    </p:spTree>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574</a:t>
            </a:fld>
            <a:endParaRPr lang="en-US" dirty="0"/>
          </a:p>
        </p:txBody>
      </p:sp>
    </p:spTree>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575</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63</a:t>
            </a:fld>
            <a:endParaRPr lang="en-US" dirty="0"/>
          </a:p>
        </p:txBody>
      </p:sp>
    </p:spTree>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577</a:t>
            </a:fld>
            <a:endParaRPr lang="en-US" dirty="0"/>
          </a:p>
        </p:txBody>
      </p:sp>
    </p:spTree>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578</a:t>
            </a:fld>
            <a:endParaRPr lang="en-US" dirty="0"/>
          </a:p>
        </p:txBody>
      </p:sp>
    </p:spTree>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579</a:t>
            </a:fld>
            <a:endParaRPr lang="en-US" dirty="0"/>
          </a:p>
        </p:txBody>
      </p:sp>
    </p:spTree>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580</a:t>
            </a:fld>
            <a:endParaRPr lang="en-US" dirty="0"/>
          </a:p>
        </p:txBody>
      </p:sp>
    </p:spTree>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581</a:t>
            </a:fld>
            <a:endParaRPr lang="en-US" dirty="0"/>
          </a:p>
        </p:txBody>
      </p:sp>
    </p:spTree>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582</a:t>
            </a:fld>
            <a:endParaRPr lang="en-US" dirty="0"/>
          </a:p>
        </p:txBody>
      </p:sp>
    </p:spTree>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583</a:t>
            </a:fld>
            <a:endParaRPr lang="en-US" dirty="0"/>
          </a:p>
        </p:txBody>
      </p:sp>
    </p:spTree>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584</a:t>
            </a:fld>
            <a:endParaRPr lang="en-US" dirty="0"/>
          </a:p>
        </p:txBody>
      </p:sp>
    </p:spTree>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585</a:t>
            </a:fld>
            <a:endParaRPr lang="en-US" dirty="0"/>
          </a:p>
        </p:txBody>
      </p:sp>
    </p:spTree>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586</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64</a:t>
            </a:fld>
            <a:endParaRPr lang="en-US" dirty="0"/>
          </a:p>
        </p:txBody>
      </p:sp>
    </p:spTree>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587</a:t>
            </a:fld>
            <a:endParaRPr lang="en-US" dirty="0"/>
          </a:p>
        </p:txBody>
      </p:sp>
    </p:spTree>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588</a:t>
            </a:fld>
            <a:endParaRPr lang="en-US" dirty="0"/>
          </a:p>
        </p:txBody>
      </p:sp>
    </p:spTree>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589</a:t>
            </a:fld>
            <a:endParaRPr lang="en-US" dirty="0"/>
          </a:p>
        </p:txBody>
      </p:sp>
    </p:spTree>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590</a:t>
            </a:fld>
            <a:endParaRPr lang="en-US" dirty="0"/>
          </a:p>
        </p:txBody>
      </p:sp>
    </p:spTree>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591</a:t>
            </a:fld>
            <a:endParaRPr lang="en-US" dirty="0"/>
          </a:p>
        </p:txBody>
      </p:sp>
    </p:spTree>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592</a:t>
            </a:fld>
            <a:endParaRPr lang="en-US" dirty="0"/>
          </a:p>
        </p:txBody>
      </p:sp>
    </p:spTree>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593</a:t>
            </a:fld>
            <a:endParaRPr lang="en-US" dirty="0"/>
          </a:p>
        </p:txBody>
      </p:sp>
    </p:spTree>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594</a:t>
            </a:fld>
            <a:endParaRPr lang="en-US" dirty="0"/>
          </a:p>
        </p:txBody>
      </p:sp>
    </p:spTree>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595</a:t>
            </a:fld>
            <a:endParaRPr lang="en-US" dirty="0"/>
          </a:p>
        </p:txBody>
      </p:sp>
    </p:spTree>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596</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65</a:t>
            </a:fld>
            <a:endParaRPr lang="en-US" dirty="0"/>
          </a:p>
        </p:txBody>
      </p:sp>
    </p:spTree>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597</a:t>
            </a:fld>
            <a:endParaRPr lang="en-US" dirty="0"/>
          </a:p>
        </p:txBody>
      </p:sp>
    </p:spTree>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598</a:t>
            </a:fld>
            <a:endParaRPr lang="en-US" dirty="0"/>
          </a:p>
        </p:txBody>
      </p:sp>
    </p:spTree>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599</a:t>
            </a:fld>
            <a:endParaRPr lang="en-US" dirty="0"/>
          </a:p>
        </p:txBody>
      </p:sp>
    </p:spTree>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600</a:t>
            </a:fld>
            <a:endParaRPr lang="en-US" dirty="0"/>
          </a:p>
        </p:txBody>
      </p:sp>
    </p:spTree>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601</a:t>
            </a:fld>
            <a:endParaRPr lang="en-US" dirty="0"/>
          </a:p>
        </p:txBody>
      </p:sp>
    </p:spTree>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602</a:t>
            </a:fld>
            <a:endParaRPr lang="en-US" dirty="0"/>
          </a:p>
        </p:txBody>
      </p:sp>
    </p:spTree>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603</a:t>
            </a:fld>
            <a:endParaRPr lang="en-US" dirty="0"/>
          </a:p>
        </p:txBody>
      </p:sp>
    </p:spTree>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604</a:t>
            </a:fld>
            <a:endParaRPr lang="en-US" dirty="0"/>
          </a:p>
        </p:txBody>
      </p:sp>
    </p:spTree>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605</a:t>
            </a:fld>
            <a:endParaRPr lang="en-US" dirty="0"/>
          </a:p>
        </p:txBody>
      </p:sp>
    </p:spTree>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9</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66</a:t>
            </a:fld>
            <a:endParaRPr lang="en-US" dirty="0"/>
          </a:p>
        </p:txBody>
      </p:sp>
    </p:spTree>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607</a:t>
            </a:fld>
            <a:endParaRPr lang="en-US" dirty="0"/>
          </a:p>
        </p:txBody>
      </p:sp>
    </p:spTree>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608</a:t>
            </a:fld>
            <a:endParaRPr lang="en-US" dirty="0"/>
          </a:p>
        </p:txBody>
      </p:sp>
    </p:spTree>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609</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67</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68</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69</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70</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71</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72</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73</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74</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10</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76</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77</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78</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79</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80</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81</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82</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83</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84</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12</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86</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87</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88</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89</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90</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91</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92</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93</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94</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pPr marL="0" indent="0" algn="r" defTabSz="909185" rtl="0" fontAlgn="base">
              <a:lnSpc>
                <a:spcPct val="100000"/>
              </a:lnSpc>
              <a:spcBef>
                <a:spcPct val="0"/>
              </a:spcBef>
              <a:spcAft>
                <a:spcPct val="0"/>
              </a:spcAft>
              <a:buClrTx/>
              <a:buSzTx/>
              <a:buFontTx/>
              <a:buNone/>
              <a:tabLst/>
            </a:pPr>
            <a:fld id="{CA77EA3C-73B7-49CC-A9D6-0C285A2A9F5D}" type="slidenum">
              <a:rPr lang="en-US" sz="1000" b="0" i="0" kern="1200" dirty="0">
                <a:ln>
                  <a:noFill/>
                </a:ln>
                <a:solidFill>
                  <a:srgbClr val="000000"/>
                </a:solidFill>
                <a:effectLst/>
                <a:uLnTx/>
                <a:uFillTx/>
                <a:latin typeface="Museo Sans For Dell"/>
                <a:ea typeface="+mn-ea"/>
              </a:rPr>
              <a:t>13</a:t>
            </a:fld>
            <a:endParaRPr lang="en-US" sz="1000" b="0" i="0" kern="1200" dirty="0">
              <a:ln>
                <a:noFill/>
              </a:ln>
              <a:solidFill>
                <a:srgbClr val="000000"/>
              </a:solidFill>
              <a:effectLst/>
              <a:uLnTx/>
              <a:uFillTx/>
              <a:latin typeface="Museo Sans For Dell"/>
              <a:ea typeface="+mn-ea"/>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96</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97</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98</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99</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100</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101</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102</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103</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fld id="{FA04BB6B-BEDE-48E4-970F-8DFC0D4B5AE7}" type="slidenum">
              <a:rPr lang="en-US" dirty="0"/>
              <a:t>104</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9"/>
          </p:nvPr>
        </p:nvSpPr>
        <p:spPr bwMode="white">
          <a:ln>
            <a:headEnd type="none"/>
            <a:tailEnd type="none"/>
          </a:ln>
        </p:spPr>
        <p:txBody>
          <a:bodyPr wrap="square">
            <a:normAutofit/>
          </a:bodyPr>
          <a:lstStyle/>
          <a:p>
            <a:endParaRPr lang="en-US" dirty="0"/>
          </a:p>
        </p:txBody>
      </p:sp>
      <p:sp>
        <p:nvSpPr>
          <p:cNvPr id="4" name="Slide Number Placeholder 3"/>
          <p:cNvSpPr>
            <a:spLocks noGrp="1"/>
          </p:cNvSpPr>
          <p:nvPr>
            <p:ph type="sldNum" sz="quarter" idx="11"/>
          </p:nvPr>
        </p:nvSpPr>
        <p:spPr bwMode="white">
          <a:ln>
            <a:headEnd type="none"/>
            <a:tailEnd type="none"/>
          </a:ln>
        </p:spPr>
        <p:txBody>
          <a:bodyPr wrap="square"/>
          <a:lstStyle/>
          <a:p>
            <a:fld id="{CA77EA3C-73B7-49CC-A9D6-0C285A2A9F5D}" type="slidenum">
              <a:rPr lang="en-US" dirty="0"/>
              <a:t>105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365757" y="352839"/>
            <a:ext cx="10607040" cy="853440"/>
          </a:xfrm>
          <a:prstGeom prst="rect">
            <a:avLst/>
          </a:prstGeom>
          <a:ln>
            <a:headEnd type="none"/>
            <a:tailEnd type="none"/>
          </a:ln>
        </p:spPr>
        <p:txBody>
          <a:bodyPr wrap="square" lIns="0" rIns="0"/>
          <a:lstStyle>
            <a:lvl1pPr>
              <a:defRPr dirty="0">
                <a:latin typeface="Arial"/>
              </a:defRPr>
            </a:lvl1pPr>
          </a:lstStyle>
          <a:p>
            <a:r>
              <a:rPr lang="en-US" dirty="0"/>
              <a:t>Click to edit content page title</a:t>
            </a:r>
          </a:p>
        </p:txBody>
      </p:sp>
      <p:sp>
        <p:nvSpPr>
          <p:cNvPr id="6" name="Content Placeholder 2"/>
          <p:cNvSpPr>
            <a:spLocks noGrp="1"/>
          </p:cNvSpPr>
          <p:nvPr>
            <p:ph sz="half" idx="1" hasCustomPrompt="1"/>
          </p:nvPr>
        </p:nvSpPr>
        <p:spPr bwMode="white">
          <a:xfrm>
            <a:off x="365759" y="1706880"/>
            <a:ext cx="10607039" cy="4572000"/>
          </a:xfrm>
          <a:prstGeom prst="rect">
            <a:avLst/>
          </a:prstGeom>
          <a:ln>
            <a:headEnd type="none"/>
            <a:tailEnd type="none"/>
          </a:ln>
        </p:spPr>
        <p:txBody>
          <a:bodyPr wrap="square" lIns="0" tIns="0" rIns="0" bIns="0">
            <a:normAutofit/>
          </a:bodyPr>
          <a:lstStyle>
            <a:lvl1pPr>
              <a:defRPr lang="en-US" dirty="0">
                <a:latin typeface="Arial"/>
              </a:defRPr>
            </a:lvl1pPr>
          </a:lstStyle>
          <a:p>
            <a:pPr marL="0" indent="0">
              <a:buNone/>
            </a:pPr>
            <a:r>
              <a:rPr lang="en-US" dirty="0"/>
              <a:t>Click to edit text</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89.xml"/><Relationship Id="rId1" Type="http://schemas.openxmlformats.org/officeDocument/2006/relationships/slideLayout" Target="../slideLayouts/slideLayout88.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91.xml"/><Relationship Id="rId1" Type="http://schemas.openxmlformats.org/officeDocument/2006/relationships/slideLayout" Target="../slideLayouts/slideLayout90.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92.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94.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95.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96.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97.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98.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99.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100.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dirty="0">
                <a:solidFill>
                  <a:srgbClr val="7F7F7F"/>
                </a:solidFill>
                <a:latin typeface="+mn-lt"/>
              </a:rPr>
              <a:t>© Copyright 2018 Dell and Certified Partner Confidential Information</a:t>
            </a:r>
          </a:p>
        </p:txBody>
      </p:sp>
    </p:spTree>
  </p:cSld>
  <p:clrMap bg1="dk2" tx1="lt1" bg2="dk1" tx2="lt2" accent1="accent1" accent2="accent2" accent3="accent3" accent4="accent4" accent5="accent5" accent6="accent6" hlink="hlink" folHlink="folHlink"/>
  <p:sldLayoutIdLst>
    <p:sldLayoutId id="2147483661"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88" r:id="rId1"/>
    <p:sldLayoutId id="2147483689"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94" r:id="rId1"/>
    <p:sldLayoutId id="2147483695"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97" r:id="rId1"/>
    <p:sldLayoutId id="2147483698"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03" r:id="rId1"/>
    <p:sldLayoutId id="2147483704"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12" r:id="rId1"/>
    <p:sldLayoutId id="2147483713"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0" y="6501092"/>
            <a:ext cx="3575050" cy="110800"/>
          </a:xfrm>
          <a:prstGeom prst="rect">
            <a:avLst/>
          </a:prstGeom>
          <a:noFill/>
          <a:ln>
            <a:headEnd type="none"/>
            <a:tailEnd type="none"/>
          </a:ln>
        </p:spPr>
        <p:txBody>
          <a:bodyPr wrap="squar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dirty="0">
                <a:solidFill>
                  <a:srgbClr val="7F7F7F"/>
                </a:solidFill>
                <a:latin typeface="+mn-lt"/>
              </a:rPr>
              <a:t>© Copyright 2018 Dell and Certified Partner Confidential Information </a:t>
            </a:r>
          </a:p>
        </p:txBody>
      </p:sp>
    </p:spTree>
  </p:cSld>
  <p:clrMap bg1="dk2" tx1="lt1" bg2="dk1" tx2="lt2" accent1="accent1" accent2="accent2" accent3="accent3" accent4="accent4" accent5="accent5" accent6="accent6" hlink="hlink" folHlink="folHlink"/>
  <p:sldLayoutIdLst>
    <p:sldLayoutId id="2147483663"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15" r:id="rId1"/>
    <p:sldLayoutId id="2147483716"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18" r:id="rId1"/>
    <p:sldLayoutId id="2147483719"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24" r:id="rId1"/>
    <p:sldLayoutId id="2147483725"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27" r:id="rId1"/>
    <p:sldLayoutId id="2147483728"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30" r:id="rId1"/>
    <p:sldLayoutId id="2147483731"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36" r:id="rId1"/>
    <p:sldLayoutId id="2147483737"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42" r:id="rId1"/>
    <p:sldLayoutId id="2147483743"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38680"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dirty="0">
                <a:solidFill>
                  <a:srgbClr val="7F7F7F"/>
                </a:solidFill>
                <a:latin typeface="+mn-lt"/>
              </a:rPr>
              <a:t>© Copyright 2018 Dell and Certified Partner Confidential Information </a:t>
            </a:r>
          </a:p>
        </p:txBody>
      </p:sp>
    </p:spTree>
  </p:cSld>
  <p:clrMap bg1="dk2" tx1="lt1" bg2="dk1" tx2="lt2" accent1="accent1" accent2="accent2" accent3="accent3" accent4="accent4" accent5="accent5" accent6="accent6" hlink="hlink" folHlink="folHlink"/>
  <p:sldLayoutIdLst>
    <p:sldLayoutId id="2147483665"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45" r:id="rId1"/>
    <p:sldLayoutId id="2147483746"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48" r:id="rId1"/>
    <p:sldLayoutId id="2147483749"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51" r:id="rId1"/>
    <p:sldLayoutId id="2147483752"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54" r:id="rId1"/>
    <p:sldLayoutId id="2147483755"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57" r:id="rId1"/>
    <p:sldLayoutId id="2147483758"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60" r:id="rId1"/>
    <p:sldLayoutId id="2147483761"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63" r:id="rId1"/>
    <p:sldLayoutId id="2147483764"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69" r:id="rId1"/>
    <p:sldLayoutId id="2147483770"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dirty="0">
                <a:solidFill>
                  <a:srgbClr val="7F7F7F"/>
                </a:solidFill>
                <a:latin typeface="+mn-lt"/>
              </a:rPr>
              <a:t>© Copyright 2018 Dell and Certified Partner Confidential Information</a:t>
            </a:r>
          </a:p>
        </p:txBody>
      </p:sp>
    </p:spTree>
  </p:cSld>
  <p:clrMap bg1="dk2" tx1="lt1" bg2="dk1" tx2="lt2" accent1="accent1" accent2="accent2" accent3="accent3" accent4="accent4" accent5="accent5" accent6="accent6" hlink="hlink" folHlink="folHlink"/>
  <p:sldLayoutIdLst>
    <p:sldLayoutId id="2147483667" r:id="rId1"/>
    <p:sldLayoutId id="2147483668"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81" r:id="rId1"/>
    <p:sldLayoutId id="2147483782"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84" r:id="rId1"/>
    <p:sldLayoutId id="2147483785"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87" r:id="rId1"/>
    <p:sldLayoutId id="2147483788"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90" r:id="rId1"/>
    <p:sldLayoutId id="2147483791"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93" r:id="rId1"/>
    <p:sldLayoutId id="2147483794"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96" r:id="rId1"/>
    <p:sldLayoutId id="2147483797"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799"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01"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38680"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dirty="0">
                <a:solidFill>
                  <a:srgbClr val="7F7F7F"/>
                </a:solidFill>
                <a:latin typeface="+mn-lt"/>
              </a:rPr>
              <a:t>© Copyright 2018 Dell and Certified Partner Confidential Information </a:t>
            </a:r>
          </a:p>
        </p:txBody>
      </p:sp>
    </p:spTree>
  </p:cSld>
  <p:clrMap bg1="dk2" tx1="lt1" bg2="dk1" tx2="lt2" accent1="accent1" accent2="accent2" accent3="accent3" accent4="accent4" accent5="accent5" accent6="accent6" hlink="hlink" folHlink="folHlink"/>
  <p:sldLayoutIdLst>
    <p:sldLayoutId id="2147483670" r:id="rId1"/>
    <p:sldLayoutId id="2147483671"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03"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05"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07"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09"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11"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13"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15"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817" r:id="rId1"/>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dirty="0">
                <a:solidFill>
                  <a:srgbClr val="7F7F7F"/>
                </a:solidFill>
                <a:latin typeface="+mn-lt"/>
              </a:rPr>
              <a:t>© Copyright 2018 Dell and Certified Partner Confidential Information</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79" r:id="rId1"/>
    <p:sldLayoutId id="2147483680"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3" name="TextBox 12" hidden="1"/>
          <p:cNvSpPr txBox="1">
            <a:spLocks noChangeArrowheads="1"/>
          </p:cNvSpPr>
          <p:nvPr/>
        </p:nvSpPr>
        <p:spPr bwMode="white">
          <a:xfrm>
            <a:off x="2527302" y="6433773"/>
            <a:ext cx="866049" cy="166199"/>
          </a:xfrm>
          <a:prstGeom prst="rect">
            <a:avLst/>
          </a:prstGeom>
          <a:noFill/>
          <a:ln>
            <a:headEnd type="none"/>
            <a:tailEnd type="none"/>
          </a:ln>
        </p:spPr>
        <p:txBody>
          <a:bodyPr wrap="square" lIns="0" tIns="0" rIns="0" bIns="0" anchor="ctr">
            <a:spAutoFit/>
          </a:bodyPr>
          <a:lstStyle/>
          <a:p>
            <a:pPr>
              <a:lnSpc>
                <a:spcPct val="90000"/>
              </a:lnSpc>
              <a:spcBef>
                <a:spcPts val="800"/>
              </a:spcBef>
              <a:spcAft>
                <a:spcPts val="0"/>
              </a:spcAft>
              <a:buClr>
                <a:schemeClr val="bg1"/>
              </a:buClr>
            </a:pPr>
            <a:fld id="{E00CF047-7350-4707-AA1A-E56FA69586CC}" type="datetime1">
              <a:rPr lang="en-US" sz="1200" dirty="0">
                <a:solidFill>
                  <a:schemeClr val="bg2">
                    <a:lumMod val="50000"/>
                    <a:lumOff val="50000"/>
                  </a:schemeClr>
                </a:solidFill>
                <a:latin typeface="+mn-lt"/>
              </a:rPr>
              <a:t>9/4/2020</a:t>
            </a:fld>
            <a:endParaRPr lang="en-US" sz="1200" dirty="0">
              <a:solidFill>
                <a:schemeClr val="bg2">
                  <a:lumMod val="50000"/>
                  <a:lumOff val="50000"/>
                </a:schemeClr>
              </a:solidFill>
              <a:latin typeface="+mn-lt"/>
            </a:endParaRPr>
          </a:p>
        </p:txBody>
      </p:sp>
      <p:sp>
        <p:nvSpPr>
          <p:cNvPr id="11" name="TextBox 10"/>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18" name="TextBox 17"/>
          <p:cNvSpPr txBox="1">
            <a:spLocks noChangeArrowheads="1"/>
          </p:cNvSpPr>
          <p:nvPr/>
        </p:nvSpPr>
        <p:spPr bwMode="white">
          <a:xfrm>
            <a:off x="393635" y="6445115"/>
            <a:ext cx="65"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endParaRPr lang="en-US" sz="1133" kern="1200" dirty="0" err="1">
              <a:solidFill>
                <a:schemeClr val="bg2">
                  <a:lumMod val="50000"/>
                  <a:lumOff val="50000"/>
                </a:schemeClr>
              </a:solidFill>
              <a:latin typeface="+mn-lt"/>
              <a:ea typeface="+mn-ea"/>
            </a:endParaRPr>
          </a:p>
        </p:txBody>
      </p:sp>
      <p:sp>
        <p:nvSpPr>
          <p:cNvPr id="20" name="TextBox 19"/>
          <p:cNvSpPr txBox="1">
            <a:spLocks noChangeArrowheads="1"/>
          </p:cNvSpPr>
          <p:nvPr/>
        </p:nvSpPr>
        <p:spPr bwMode="white">
          <a:xfrm>
            <a:off x="405454" y="6445115"/>
            <a:ext cx="176330" cy="156902"/>
          </a:xfrm>
          <a:prstGeom prst="rect">
            <a:avLst/>
          </a:prstGeom>
          <a:ln>
            <a:headEnd type="none"/>
            <a:tailEnd type="none"/>
          </a:ln>
        </p:spPr>
        <p:txBody>
          <a:bodyPr wrap="none" lIns="0" tIns="0" rIns="0" bIns="0" anchor="ctr">
            <a:spAutoFit/>
          </a:bodyPr>
          <a:lstStyle/>
          <a:p>
            <a:pPr algn="r" rtl="0" fontAlgn="base">
              <a:lnSpc>
                <a:spcPct val="90000"/>
              </a:lnSpc>
              <a:spcBef>
                <a:spcPct val="0"/>
              </a:spcBef>
              <a:spcAft>
                <a:spcPct val="0"/>
              </a:spcAft>
              <a:buClr>
                <a:schemeClr val="bg1"/>
              </a:buClr>
            </a:pPr>
            <a:fld id="{58EC7406-F4CC-4ABF-902E-2AF4E70E5C0F}" type="slidenum">
              <a:rPr lang="en-US" sz="1133" b="0" kern="1200" dirty="0">
                <a:solidFill>
                  <a:schemeClr val="bg2">
                    <a:lumMod val="50000"/>
                    <a:lumOff val="50000"/>
                  </a:schemeClr>
                </a:solidFill>
                <a:latin typeface="+mn-lt"/>
                <a:ea typeface="+mn-ea"/>
              </a:rPr>
              <a:t>‹#›</a:t>
            </a:fld>
            <a:endParaRPr lang="en-US" sz="1133" b="0" kern="1200" dirty="0" err="1">
              <a:solidFill>
                <a:schemeClr val="bg2">
                  <a:lumMod val="50000"/>
                  <a:lumOff val="50000"/>
                </a:schemeClr>
              </a:solidFill>
              <a:latin typeface="+mn-lt"/>
              <a:ea typeface="+mn-ea"/>
            </a:endParaRPr>
          </a:p>
        </p:txBody>
      </p:sp>
      <p:sp>
        <p:nvSpPr>
          <p:cNvPr id="9" name="fl" descr="                              Dell - Internal Use - Confidential&#10;"/>
          <p:cNvSpPr txBox="1">
            <a:spLocks noChangeArrowheads="1"/>
          </p:cNvSpPr>
          <p:nvPr userDrawn="1"/>
        </p:nvSpPr>
        <p:spPr bwMode="white">
          <a:xfrm>
            <a:off x="768351" y="6484109"/>
            <a:ext cx="3109826" cy="110800"/>
          </a:xfrm>
          <a:prstGeom prst="rect">
            <a:avLst/>
          </a:prstGeom>
          <a:noFill/>
          <a:ln>
            <a:headEnd type="none"/>
            <a:tailEnd type="none"/>
          </a:ln>
        </p:spPr>
        <p:txBody>
          <a:bodyPr wrap="none" lIns="0" tIns="0" rIns="0" bIns="0" anchor="ctr">
            <a:spAutoFit/>
          </a:bodyPr>
          <a:lstStyle/>
          <a:p>
            <a:pPr marL="0" indent="0" algn="l" defTabSz="1219170" rtl="0" fontAlgn="base">
              <a:lnSpc>
                <a:spcPct val="90000"/>
              </a:lnSpc>
              <a:spcBef>
                <a:spcPts val="133"/>
              </a:spcBef>
              <a:spcAft>
                <a:spcPts val="133"/>
              </a:spcAft>
              <a:buClrTx/>
              <a:buSzTx/>
              <a:buFontTx/>
              <a:buNone/>
              <a:tabLst/>
            </a:pPr>
            <a:r>
              <a:rPr lang="en-US" sz="800" b="0" i="0" kern="1200" dirty="0">
                <a:solidFill>
                  <a:srgbClr val="7F7F7F"/>
                </a:solidFill>
                <a:latin typeface="Arial"/>
                <a:ea typeface="+mn-ea"/>
              </a:rPr>
              <a:t>© Copyright 2018 Dell and Certified Partner Confidential Information</a:t>
            </a:r>
            <a:endParaRPr lang="en-US" sz="800" b="0" i="0" dirty="0">
              <a:solidFill>
                <a:srgbClr val="7F7F7F"/>
              </a:solidFill>
              <a:latin typeface="+mn-lt"/>
            </a:endParaRPr>
          </a:p>
        </p:txBody>
      </p:sp>
    </p:spTree>
  </p:cSld>
  <p:clrMap bg1="dk2" tx1="lt1" bg2="dk1" tx2="lt2" accent1="accent1" accent2="accent2" accent3="accent3" accent4="accent4" accent5="accent5" accent6="accent6" hlink="hlink" folHlink="folHlink"/>
  <p:sldLayoutIdLst>
    <p:sldLayoutId id="2147483682" r:id="rId1"/>
    <p:sldLayoutId id="2147483683" r:id="rId2"/>
  </p:sldLayoutIdLst>
  <p:hf hdr="0" ftr="0" dt="0"/>
  <p:txStyles>
    <p:titleStyle>
      <a:lvl1pPr algn="l" rtl="0" fontAlgn="base">
        <a:lnSpc>
          <a:spcPct val="90000"/>
        </a:lnSpc>
        <a:spcBef>
          <a:spcPct val="0"/>
        </a:spcBef>
        <a:spcAft>
          <a:spcPct val="0"/>
        </a:spcAft>
        <a:defRPr sz="3733" b="0" dirty="0">
          <a:solidFill>
            <a:schemeClr val="bg1"/>
          </a:solidFill>
          <a:latin typeface="+mj-lt"/>
          <a:ea typeface="Museo Sans For Dell"/>
        </a:defRPr>
      </a:lvl1pPr>
      <a:lvl2pPr algn="l" rtl="0" fontAlgn="base">
        <a:lnSpc>
          <a:spcPct val="80000"/>
        </a:lnSpc>
        <a:spcBef>
          <a:spcPct val="0"/>
        </a:spcBef>
        <a:spcAft>
          <a:spcPct val="0"/>
        </a:spcAft>
        <a:defRPr sz="4267" b="1" dirty="0">
          <a:solidFill>
            <a:schemeClr val="accent1"/>
          </a:solidFill>
          <a:latin typeface="Arial Black"/>
        </a:defRPr>
      </a:lvl2pPr>
      <a:lvl3pPr algn="l" rtl="0" fontAlgn="base">
        <a:lnSpc>
          <a:spcPct val="80000"/>
        </a:lnSpc>
        <a:spcBef>
          <a:spcPct val="0"/>
        </a:spcBef>
        <a:spcAft>
          <a:spcPct val="0"/>
        </a:spcAft>
        <a:defRPr sz="4267" b="1" dirty="0">
          <a:solidFill>
            <a:schemeClr val="accent1"/>
          </a:solidFill>
          <a:latin typeface="Arial Black"/>
        </a:defRPr>
      </a:lvl3pPr>
      <a:lvl4pPr algn="l" rtl="0" fontAlgn="base">
        <a:lnSpc>
          <a:spcPct val="80000"/>
        </a:lnSpc>
        <a:spcBef>
          <a:spcPct val="0"/>
        </a:spcBef>
        <a:spcAft>
          <a:spcPct val="0"/>
        </a:spcAft>
        <a:defRPr sz="4267" b="1" dirty="0">
          <a:solidFill>
            <a:schemeClr val="accent1"/>
          </a:solidFill>
          <a:latin typeface="Arial Black"/>
        </a:defRPr>
      </a:lvl4pPr>
      <a:lvl5pPr algn="l" rtl="0" fontAlgn="base">
        <a:lnSpc>
          <a:spcPct val="80000"/>
        </a:lnSpc>
        <a:spcBef>
          <a:spcPct val="0"/>
        </a:spcBef>
        <a:spcAft>
          <a:spcPct val="0"/>
        </a:spcAft>
        <a:defRPr sz="4267" b="1" dirty="0">
          <a:solidFill>
            <a:schemeClr val="accent1"/>
          </a:solidFill>
          <a:latin typeface="Arial Black"/>
        </a:defRPr>
      </a:lvl5pPr>
      <a:lvl6pPr marL="609585" algn="l" rtl="0" fontAlgn="base">
        <a:lnSpc>
          <a:spcPct val="70000"/>
        </a:lnSpc>
        <a:spcBef>
          <a:spcPct val="0"/>
        </a:spcBef>
        <a:spcAft>
          <a:spcPct val="0"/>
        </a:spcAft>
        <a:defRPr sz="5867" b="1" dirty="0">
          <a:solidFill>
            <a:schemeClr val="accent1"/>
          </a:solidFill>
          <a:latin typeface="Arial Black"/>
        </a:defRPr>
      </a:lvl6pPr>
      <a:lvl7pPr marL="1219170" algn="l" rtl="0" fontAlgn="base">
        <a:lnSpc>
          <a:spcPct val="70000"/>
        </a:lnSpc>
        <a:spcBef>
          <a:spcPct val="0"/>
        </a:spcBef>
        <a:spcAft>
          <a:spcPct val="0"/>
        </a:spcAft>
        <a:defRPr sz="5867" b="1" dirty="0">
          <a:solidFill>
            <a:schemeClr val="accent1"/>
          </a:solidFill>
          <a:latin typeface="Arial Black"/>
        </a:defRPr>
      </a:lvl7pPr>
      <a:lvl8pPr marL="1828754" algn="l" rtl="0" fontAlgn="base">
        <a:lnSpc>
          <a:spcPct val="70000"/>
        </a:lnSpc>
        <a:spcBef>
          <a:spcPct val="0"/>
        </a:spcBef>
        <a:spcAft>
          <a:spcPct val="0"/>
        </a:spcAft>
        <a:defRPr sz="5867" b="1" dirty="0">
          <a:solidFill>
            <a:schemeClr val="accent1"/>
          </a:solidFill>
          <a:latin typeface="Arial Black"/>
        </a:defRPr>
      </a:lvl8pPr>
      <a:lvl9pPr marL="2438339" algn="l" rtl="0" fontAlgn="base">
        <a:lnSpc>
          <a:spcPct val="70000"/>
        </a:lnSpc>
        <a:spcBef>
          <a:spcPct val="0"/>
        </a:spcBef>
        <a:spcAft>
          <a:spcPct val="0"/>
        </a:spcAft>
        <a:defRPr sz="5867" b="1" dirty="0">
          <a:solidFill>
            <a:schemeClr val="accent1"/>
          </a:solidFill>
          <a:latin typeface="Arial Black"/>
        </a:defRPr>
      </a:lvl9pPr>
    </p:titleStyle>
    <p:bodyStyle>
      <a:lvl1pPr marL="304792" indent="-304792" algn="l" rtl="0" fontAlgn="base">
        <a:lnSpc>
          <a:spcPct val="100000"/>
        </a:lnSpc>
        <a:spcBef>
          <a:spcPts val="1600"/>
        </a:spcBef>
        <a:spcAft>
          <a:spcPts val="0"/>
        </a:spcAft>
        <a:buClr>
          <a:srgbClr val="AAAAAA"/>
        </a:buClr>
        <a:buFont typeface="Arial"/>
        <a:buChar char="•"/>
        <a:defRPr sz="1867" dirty="0">
          <a:solidFill>
            <a:srgbClr val="000000"/>
          </a:solidFill>
          <a:latin typeface="+mj-lt"/>
          <a:ea typeface="Museo Sans For Dell"/>
        </a:defRPr>
      </a:lvl1pPr>
      <a:lvl2pPr marL="766214" indent="-311143" algn="l" rtl="0" fontAlgn="base">
        <a:lnSpc>
          <a:spcPct val="100000"/>
        </a:lnSpc>
        <a:spcBef>
          <a:spcPts val="400"/>
        </a:spcBef>
        <a:spcAft>
          <a:spcPts val="0"/>
        </a:spcAft>
        <a:buClr>
          <a:srgbClr val="AAAAAA"/>
        </a:buClr>
        <a:buFont typeface="Museo Sans For Dell"/>
        <a:buChar char="–"/>
        <a:defRPr sz="1600" dirty="0">
          <a:solidFill>
            <a:srgbClr val="000000"/>
          </a:solidFill>
          <a:latin typeface="+mj-lt"/>
          <a:ea typeface="Museo Sans For Dell"/>
        </a:defRPr>
      </a:lvl2pPr>
      <a:lvl3pPr marL="1212820" indent="-294210" algn="l" rtl="0" fontAlgn="base">
        <a:lnSpc>
          <a:spcPct val="100000"/>
        </a:lnSpc>
        <a:spcBef>
          <a:spcPts val="400"/>
        </a:spcBef>
        <a:spcAft>
          <a:spcPts val="0"/>
        </a:spcAft>
        <a:buClr>
          <a:srgbClr val="AAAAAA"/>
        </a:buClr>
        <a:buFont typeface="Museo Sans For Dell"/>
        <a:buChar char="›"/>
        <a:defRPr sz="1333" dirty="0">
          <a:solidFill>
            <a:srgbClr val="000000"/>
          </a:solidFill>
          <a:latin typeface="+mj-lt"/>
          <a:ea typeface="Museo Sans For Dell"/>
        </a:defRPr>
      </a:lvl3pPr>
      <a:lvl4pPr marL="1661542" indent="-296326" algn="l" rtl="0" fontAlgn="base">
        <a:lnSpc>
          <a:spcPct val="90000"/>
        </a:lnSpc>
        <a:spcBef>
          <a:spcPts val="400"/>
        </a:spcBef>
        <a:spcAft>
          <a:spcPts val="0"/>
        </a:spcAft>
        <a:buClr>
          <a:srgbClr val="AAAAAA"/>
        </a:buClr>
        <a:buFont typeface="Courier New"/>
        <a:buChar char="o"/>
        <a:defRPr sz="1333" dirty="0">
          <a:solidFill>
            <a:srgbClr val="000000"/>
          </a:solidFill>
          <a:latin typeface="+mj-lt"/>
          <a:ea typeface="Museo Sans For Dell"/>
        </a:defRPr>
      </a:lvl4pPr>
      <a:lvl5pPr marL="2144130" indent="-315376" algn="l" rtl="0" fontAlgn="base">
        <a:lnSpc>
          <a:spcPct val="90000"/>
        </a:lnSpc>
        <a:spcBef>
          <a:spcPts val="1067"/>
        </a:spcBef>
        <a:spcAft>
          <a:spcPct val="0"/>
        </a:spcAft>
        <a:buClr>
          <a:schemeClr val="bg1"/>
        </a:buClr>
        <a:buFont typeface="Museo For Dell 300"/>
        <a:buChar char="–"/>
        <a:defRPr sz="2400" dirty="0">
          <a:solidFill>
            <a:schemeClr val="bg2"/>
          </a:solidFill>
          <a:latin typeface="Museo Sans For Dell"/>
          <a:ea typeface="Museo Sans For Dell"/>
        </a:defRPr>
      </a:lvl5pPr>
      <a:lvl6pPr marL="275371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6pPr>
      <a:lvl7pPr marL="3363300"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7pPr>
      <a:lvl8pPr marL="3972885"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8pPr>
      <a:lvl9pPr marL="4582469" indent="-315376" algn="l" rtl="0" fontAlgn="base">
        <a:lnSpc>
          <a:spcPct val="95000"/>
        </a:lnSpc>
        <a:spcBef>
          <a:spcPct val="30000"/>
        </a:spcBef>
        <a:spcAft>
          <a:spcPct val="0"/>
        </a:spcAft>
        <a:buClr>
          <a:schemeClr val="accent1"/>
        </a:buClr>
        <a:buFont typeface="Arial"/>
        <a:buChar char="–"/>
        <a:defRPr sz="2133" dirty="0">
          <a:solidFill>
            <a:schemeClr val="accent1"/>
          </a:solidFill>
          <a:latin typeface="+mn-lt"/>
        </a:defRPr>
      </a:lvl9pPr>
    </p:bodyStyle>
    <p:otherStyle>
      <a:defPPr defTabSz="1219170">
        <a:defRPr lang="en-US" dirty="0"/>
      </a:defPPr>
      <a:lvl1pPr marL="0" algn="l" defTabSz="1219170" rtl="0">
        <a:defRPr sz="2400" kern="1200" dirty="0">
          <a:solidFill>
            <a:schemeClr val="tx1"/>
          </a:solidFill>
          <a:latin typeface="+mn-lt"/>
          <a:ea typeface="+mn-ea"/>
        </a:defRPr>
      </a:lvl1pPr>
      <a:lvl2pPr marL="609585" algn="l" defTabSz="1219170" rtl="0">
        <a:defRPr sz="2400" kern="1200" dirty="0">
          <a:solidFill>
            <a:schemeClr val="tx1"/>
          </a:solidFill>
          <a:latin typeface="+mn-lt"/>
          <a:ea typeface="+mn-ea"/>
        </a:defRPr>
      </a:lvl2pPr>
      <a:lvl3pPr marL="1219170" algn="l" defTabSz="1219170" rtl="0">
        <a:defRPr sz="2400" kern="1200" dirty="0">
          <a:solidFill>
            <a:schemeClr val="tx1"/>
          </a:solidFill>
          <a:latin typeface="+mn-lt"/>
          <a:ea typeface="+mn-ea"/>
        </a:defRPr>
      </a:lvl3pPr>
      <a:lvl4pPr marL="1828754" algn="l" defTabSz="1219170" rtl="0">
        <a:defRPr sz="2400" kern="1200" dirty="0">
          <a:solidFill>
            <a:schemeClr val="tx1"/>
          </a:solidFill>
          <a:latin typeface="+mn-lt"/>
          <a:ea typeface="+mn-ea"/>
        </a:defRPr>
      </a:lvl4pPr>
      <a:lvl5pPr marL="2438339" algn="l" defTabSz="1219170" rtl="0">
        <a:defRPr sz="2400" kern="1200" dirty="0">
          <a:solidFill>
            <a:schemeClr val="tx1"/>
          </a:solidFill>
          <a:latin typeface="+mn-lt"/>
          <a:ea typeface="+mn-ea"/>
        </a:defRPr>
      </a:lvl5pPr>
      <a:lvl6pPr marL="3047924" algn="l" defTabSz="1219170" rtl="0">
        <a:defRPr sz="2400" kern="1200" dirty="0">
          <a:solidFill>
            <a:schemeClr val="tx1"/>
          </a:solidFill>
          <a:latin typeface="+mn-lt"/>
          <a:ea typeface="+mn-ea"/>
        </a:defRPr>
      </a:lvl6pPr>
      <a:lvl7pPr marL="3657509" algn="l" defTabSz="1219170" rtl="0">
        <a:defRPr sz="2400" kern="1200" dirty="0">
          <a:solidFill>
            <a:schemeClr val="tx1"/>
          </a:solidFill>
          <a:latin typeface="+mn-lt"/>
          <a:ea typeface="+mn-ea"/>
        </a:defRPr>
      </a:lvl7pPr>
      <a:lvl8pPr marL="4267093" algn="l" defTabSz="1219170" rtl="0">
        <a:defRPr sz="2400" kern="1200" dirty="0">
          <a:solidFill>
            <a:schemeClr val="tx1"/>
          </a:solidFill>
          <a:latin typeface="+mn-lt"/>
          <a:ea typeface="+mn-ea"/>
        </a:defRPr>
      </a:lvl8pPr>
      <a:lvl9pPr marL="4876678" algn="l" defTabSz="1219170" rtl="0">
        <a:defRPr sz="2400" kern="1200" dirty="0">
          <a:solidFill>
            <a:schemeClr val="tx1"/>
          </a:solidFill>
          <a:latin typeface="+mn-lt"/>
          <a:ea typeface="+mn-ea"/>
        </a:defRPr>
      </a:lvl9pPr>
    </p:otherStyle>
  </p:txStyles>
  <p:extLst>
    <p:ext uri="{27BBF7A9-308A-43DC-89C8-2F10F3537804}">
      <p15:sldGuideLst xmlns:p15="http://schemas.microsoft.com/office/powerpoint/2012/main">
        <p15:guide id="1" orient="horz" pos="4112"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26.xml"/><Relationship Id="rId5" Type="http://schemas.openxmlformats.org/officeDocument/2006/relationships/image" Target="../media/image134.png"/><Relationship Id="rId4" Type="http://schemas.openxmlformats.org/officeDocument/2006/relationships/image" Target="../media/image133.png"/></Relationships>
</file>

<file path=ppt/slides/_rels/slide1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6.xml"/><Relationship Id="rId1" Type="http://schemas.openxmlformats.org/officeDocument/2006/relationships/slideLayout" Target="../slideLayouts/slideLayout26.xml"/><Relationship Id="rId5" Type="http://schemas.openxmlformats.org/officeDocument/2006/relationships/image" Target="../media/image136.png"/><Relationship Id="rId4" Type="http://schemas.openxmlformats.org/officeDocument/2006/relationships/image" Target="../media/image135.png"/></Relationships>
</file>

<file path=ppt/slides/_rels/slide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26.xml"/><Relationship Id="rId4" Type="http://schemas.openxmlformats.org/officeDocument/2006/relationships/image" Target="../media/image137.png"/></Relationships>
</file>

<file path=ppt/slides/_rels/slide10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10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42.png"/><Relationship Id="rId2" Type="http://schemas.openxmlformats.org/officeDocument/2006/relationships/notesSlide" Target="../notesSlides/notesSlide102.xml"/><Relationship Id="rId1" Type="http://schemas.openxmlformats.org/officeDocument/2006/relationships/slideLayout" Target="../slideLayouts/slideLayout14.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46.png"/><Relationship Id="rId2" Type="http://schemas.openxmlformats.org/officeDocument/2006/relationships/notesSlide" Target="../notesSlides/notesSlide103.xml"/><Relationship Id="rId1" Type="http://schemas.openxmlformats.org/officeDocument/2006/relationships/slideLayout" Target="../slideLayouts/slideLayout1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4.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1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5.xml"/><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6.xml"/><Relationship Id="rId1" Type="http://schemas.openxmlformats.org/officeDocument/2006/relationships/slideLayout" Target="../slideLayouts/slideLayout28.xml"/><Relationship Id="rId5" Type="http://schemas.openxmlformats.org/officeDocument/2006/relationships/image" Target="../media/image148.png"/><Relationship Id="rId4" Type="http://schemas.openxmlformats.org/officeDocument/2006/relationships/image" Target="../media/image147.png"/></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7.xml"/><Relationship Id="rId1" Type="http://schemas.openxmlformats.org/officeDocument/2006/relationships/slideLayout" Target="../slideLayouts/slideLayout28.xml"/><Relationship Id="rId5" Type="http://schemas.openxmlformats.org/officeDocument/2006/relationships/image" Target="../media/image150.png"/><Relationship Id="rId4" Type="http://schemas.openxmlformats.org/officeDocument/2006/relationships/image" Target="../media/image149.png"/></Relationships>
</file>

<file path=ppt/slides/_rels/slide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8.xml"/><Relationship Id="rId1" Type="http://schemas.openxmlformats.org/officeDocument/2006/relationships/slideLayout" Target="../slideLayouts/slideLayout28.xml"/><Relationship Id="rId4" Type="http://schemas.openxmlformats.org/officeDocument/2006/relationships/image" Target="../media/image151.png"/></Relationships>
</file>

<file path=ppt/slides/_rels/slide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9.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0.xml"/><Relationship Id="rId1" Type="http://schemas.openxmlformats.org/officeDocument/2006/relationships/slideLayout" Target="../slideLayouts/slideLayout28.xml"/><Relationship Id="rId5" Type="http://schemas.openxmlformats.org/officeDocument/2006/relationships/image" Target="../media/image153.png"/><Relationship Id="rId4" Type="http://schemas.openxmlformats.org/officeDocument/2006/relationships/image" Target="../media/image152.png"/></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1.xml"/><Relationship Id="rId1" Type="http://schemas.openxmlformats.org/officeDocument/2006/relationships/slideLayout" Target="../slideLayouts/slideLayout28.xml"/><Relationship Id="rId5" Type="http://schemas.openxmlformats.org/officeDocument/2006/relationships/image" Target="../media/image155.png"/><Relationship Id="rId4" Type="http://schemas.openxmlformats.org/officeDocument/2006/relationships/image" Target="../media/image154.png"/></Relationships>
</file>

<file path=ppt/slides/_rels/slide1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2.xml"/><Relationship Id="rId1" Type="http://schemas.openxmlformats.org/officeDocument/2006/relationships/slideLayout" Target="../slideLayouts/slideLayout28.xml"/><Relationship Id="rId4" Type="http://schemas.openxmlformats.org/officeDocument/2006/relationships/image" Target="../media/image156.png"/></Relationships>
</file>

<file path=ppt/slides/_rels/slide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4.xml"/><Relationship Id="rId1" Type="http://schemas.openxmlformats.org/officeDocument/2006/relationships/slideLayout" Target="../slideLayouts/slideLayout28.xml"/><Relationship Id="rId5" Type="http://schemas.openxmlformats.org/officeDocument/2006/relationships/image" Target="../media/image158.png"/><Relationship Id="rId4" Type="http://schemas.openxmlformats.org/officeDocument/2006/relationships/image" Target="../media/image157.png"/></Relationships>
</file>

<file path=ppt/slides/_rels/slide1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5.xml"/><Relationship Id="rId1" Type="http://schemas.openxmlformats.org/officeDocument/2006/relationships/slideLayout" Target="../slideLayouts/slideLayout28.xml"/><Relationship Id="rId5" Type="http://schemas.openxmlformats.org/officeDocument/2006/relationships/image" Target="../media/image160.png"/><Relationship Id="rId4" Type="http://schemas.openxmlformats.org/officeDocument/2006/relationships/image" Target="../media/image159.png"/></Relationships>
</file>

<file path=ppt/slides/_rels/slide1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6.xml"/><Relationship Id="rId1" Type="http://schemas.openxmlformats.org/officeDocument/2006/relationships/slideLayout" Target="../slideLayouts/slideLayout28.xml"/><Relationship Id="rId4" Type="http://schemas.openxmlformats.org/officeDocument/2006/relationships/image" Target="../media/image161.png"/></Relationships>
</file>

<file path=ppt/slides/_rels/slide1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0.xml"/><Relationship Id="rId1" Type="http://schemas.openxmlformats.org/officeDocument/2006/relationships/slideLayout" Target="../slideLayouts/slideLayout14.xml"/><Relationship Id="rId4" Type="http://schemas.openxmlformats.org/officeDocument/2006/relationships/image" Target="../media/image162.png"/></Relationships>
</file>

<file path=ppt/slides/_rels/slide1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6.png"/><Relationship Id="rId2" Type="http://schemas.openxmlformats.org/officeDocument/2006/relationships/notesSlide" Target="../notesSlides/notesSlide121.xml"/><Relationship Id="rId1" Type="http://schemas.openxmlformats.org/officeDocument/2006/relationships/slideLayout" Target="../slideLayouts/slideLayout14.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70.png"/><Relationship Id="rId2" Type="http://schemas.openxmlformats.org/officeDocument/2006/relationships/notesSlide" Target="../notesSlides/notesSlide122.xml"/><Relationship Id="rId1" Type="http://schemas.openxmlformats.org/officeDocument/2006/relationships/slideLayout" Target="../slideLayouts/slideLayout1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3.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4.xml"/><Relationship Id="rId1" Type="http://schemas.openxmlformats.org/officeDocument/2006/relationships/slideLayout" Target="../slideLayouts/slideLayout30.xml"/></Relationships>
</file>

<file path=ppt/slides/_rels/slide1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5.xml"/><Relationship Id="rId1" Type="http://schemas.openxmlformats.org/officeDocument/2006/relationships/slideLayout" Target="../slideLayouts/slideLayout30.xml"/><Relationship Id="rId5" Type="http://schemas.openxmlformats.org/officeDocument/2006/relationships/image" Target="../media/image172.png"/><Relationship Id="rId4" Type="http://schemas.openxmlformats.org/officeDocument/2006/relationships/image" Target="../media/image171.png"/></Relationships>
</file>

<file path=ppt/slides/_rels/slide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6.xml"/><Relationship Id="rId1" Type="http://schemas.openxmlformats.org/officeDocument/2006/relationships/slideLayout" Target="../slideLayouts/slideLayout30.xml"/><Relationship Id="rId5" Type="http://schemas.openxmlformats.org/officeDocument/2006/relationships/image" Target="../media/image174.png"/><Relationship Id="rId4" Type="http://schemas.openxmlformats.org/officeDocument/2006/relationships/image" Target="../media/image173.png"/></Relationships>
</file>

<file path=ppt/slides/_rels/slide1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7.xml"/><Relationship Id="rId1" Type="http://schemas.openxmlformats.org/officeDocument/2006/relationships/slideLayout" Target="../slideLayouts/slideLayout30.xml"/><Relationship Id="rId4" Type="http://schemas.openxmlformats.org/officeDocument/2006/relationships/image" Target="../media/image175.png"/></Relationships>
</file>

<file path=ppt/slides/_rels/slide1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8.xml"/><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9.xml"/><Relationship Id="rId1" Type="http://schemas.openxmlformats.org/officeDocument/2006/relationships/slideLayout" Target="../slideLayouts/slideLayout30.xml"/><Relationship Id="rId5" Type="http://schemas.openxmlformats.org/officeDocument/2006/relationships/image" Target="../media/image177.png"/><Relationship Id="rId4" Type="http://schemas.openxmlformats.org/officeDocument/2006/relationships/image" Target="../media/image176.png"/></Relationships>
</file>

<file path=ppt/slides/_rels/slide1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0.xml"/><Relationship Id="rId1" Type="http://schemas.openxmlformats.org/officeDocument/2006/relationships/slideLayout" Target="../slideLayouts/slideLayout30.xml"/><Relationship Id="rId5" Type="http://schemas.openxmlformats.org/officeDocument/2006/relationships/image" Target="../media/image179.png"/><Relationship Id="rId4" Type="http://schemas.openxmlformats.org/officeDocument/2006/relationships/image" Target="../media/image178.png"/></Relationships>
</file>

<file path=ppt/slides/_rels/slide1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1.xml"/><Relationship Id="rId1" Type="http://schemas.openxmlformats.org/officeDocument/2006/relationships/slideLayout" Target="../slideLayouts/slideLayout30.xml"/><Relationship Id="rId4" Type="http://schemas.openxmlformats.org/officeDocument/2006/relationships/image" Target="../media/image180.png"/></Relationships>
</file>

<file path=ppt/slides/_rels/slide1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2.xml"/><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3.xml"/><Relationship Id="rId1" Type="http://schemas.openxmlformats.org/officeDocument/2006/relationships/slideLayout" Target="../slideLayouts/slideLayout30.xml"/><Relationship Id="rId5" Type="http://schemas.openxmlformats.org/officeDocument/2006/relationships/image" Target="../media/image182.png"/><Relationship Id="rId4" Type="http://schemas.openxmlformats.org/officeDocument/2006/relationships/image" Target="../media/image18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4.xml"/><Relationship Id="rId1" Type="http://schemas.openxmlformats.org/officeDocument/2006/relationships/slideLayout" Target="../slideLayouts/slideLayout30.xml"/><Relationship Id="rId5" Type="http://schemas.openxmlformats.org/officeDocument/2006/relationships/image" Target="../media/image184.png"/><Relationship Id="rId4" Type="http://schemas.openxmlformats.org/officeDocument/2006/relationships/image" Target="../media/image183.png"/></Relationships>
</file>

<file path=ppt/slides/_rels/slide1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5.xml"/><Relationship Id="rId1" Type="http://schemas.openxmlformats.org/officeDocument/2006/relationships/slideLayout" Target="../slideLayouts/slideLayout30.xml"/><Relationship Id="rId4" Type="http://schemas.openxmlformats.org/officeDocument/2006/relationships/image" Target="../media/image185.png"/></Relationships>
</file>

<file path=ppt/slides/_rels/slide1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6.xml"/><Relationship Id="rId1" Type="http://schemas.openxmlformats.org/officeDocument/2006/relationships/slideLayout" Target="../slideLayouts/slideLayout30.xml"/></Relationships>
</file>

<file path=ppt/slides/_rels/slide1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7.xml"/><Relationship Id="rId1" Type="http://schemas.openxmlformats.org/officeDocument/2006/relationships/slideLayout" Target="../slideLayouts/slideLayout30.xml"/><Relationship Id="rId5" Type="http://schemas.openxmlformats.org/officeDocument/2006/relationships/image" Target="../media/image187.png"/><Relationship Id="rId4" Type="http://schemas.openxmlformats.org/officeDocument/2006/relationships/image" Target="../media/image186.png"/></Relationships>
</file>

<file path=ppt/slides/_rels/slide1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8.xml"/><Relationship Id="rId1" Type="http://schemas.openxmlformats.org/officeDocument/2006/relationships/slideLayout" Target="../slideLayouts/slideLayout30.xml"/><Relationship Id="rId5" Type="http://schemas.openxmlformats.org/officeDocument/2006/relationships/image" Target="../media/image189.png"/><Relationship Id="rId4" Type="http://schemas.openxmlformats.org/officeDocument/2006/relationships/image" Target="../media/image188.png"/></Relationships>
</file>

<file path=ppt/slides/_rels/slide1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9.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1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0.xml"/><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1.xml"/><Relationship Id="rId1" Type="http://schemas.openxmlformats.org/officeDocument/2006/relationships/slideLayout" Target="../slideLayouts/slideLayout30.xml"/><Relationship Id="rId5" Type="http://schemas.openxmlformats.org/officeDocument/2006/relationships/image" Target="../media/image192.png"/><Relationship Id="rId4" Type="http://schemas.openxmlformats.org/officeDocument/2006/relationships/image" Target="../media/image191.png"/></Relationships>
</file>

<file path=ppt/slides/_rels/slide1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2.xml"/><Relationship Id="rId1" Type="http://schemas.openxmlformats.org/officeDocument/2006/relationships/slideLayout" Target="../slideLayouts/slideLayout30.xml"/><Relationship Id="rId5" Type="http://schemas.openxmlformats.org/officeDocument/2006/relationships/image" Target="../media/image194.png"/><Relationship Id="rId4" Type="http://schemas.openxmlformats.org/officeDocument/2006/relationships/image" Target="../media/image193.png"/></Relationships>
</file>

<file path=ppt/slides/_rels/slide1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3.xml"/><Relationship Id="rId1" Type="http://schemas.openxmlformats.org/officeDocument/2006/relationships/slideLayout" Target="../slideLayouts/slideLayout30.xml"/><Relationship Id="rId4" Type="http://schemas.openxmlformats.org/officeDocument/2006/relationships/image" Target="../media/image195.png"/></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4.xml"/><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5.xml"/><Relationship Id="rId1" Type="http://schemas.openxmlformats.org/officeDocument/2006/relationships/slideLayout" Target="../slideLayouts/slideLayout30.xml"/><Relationship Id="rId5" Type="http://schemas.openxmlformats.org/officeDocument/2006/relationships/image" Target="../media/image197.png"/><Relationship Id="rId4" Type="http://schemas.openxmlformats.org/officeDocument/2006/relationships/image" Target="../media/image196.png"/></Relationships>
</file>

<file path=ppt/slides/_rels/slide1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6.xml"/><Relationship Id="rId1" Type="http://schemas.openxmlformats.org/officeDocument/2006/relationships/slideLayout" Target="../slideLayouts/slideLayout30.xml"/><Relationship Id="rId5" Type="http://schemas.openxmlformats.org/officeDocument/2006/relationships/image" Target="../media/image199.png"/><Relationship Id="rId4" Type="http://schemas.openxmlformats.org/officeDocument/2006/relationships/image" Target="../media/image198.png"/></Relationships>
</file>

<file path=ppt/slides/_rels/slide1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7.xml"/><Relationship Id="rId1" Type="http://schemas.openxmlformats.org/officeDocument/2006/relationships/slideLayout" Target="../slideLayouts/slideLayout30.xml"/><Relationship Id="rId4" Type="http://schemas.openxmlformats.org/officeDocument/2006/relationships/image" Target="../media/image200.png"/></Relationships>
</file>

<file path=ppt/slides/_rels/slide1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8.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9.xml"/><Relationship Id="rId1" Type="http://schemas.openxmlformats.org/officeDocument/2006/relationships/slideLayout" Target="../slideLayouts/slideLayout30.xml"/><Relationship Id="rId5" Type="http://schemas.openxmlformats.org/officeDocument/2006/relationships/image" Target="../media/image68.png"/><Relationship Id="rId4" Type="http://schemas.openxmlformats.org/officeDocument/2006/relationships/image" Target="../media/image201.png"/></Relationships>
</file>

<file path=ppt/slides/_rels/slide1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0.xml"/><Relationship Id="rId1" Type="http://schemas.openxmlformats.org/officeDocument/2006/relationships/slideLayout" Target="../slideLayouts/slideLayout30.xml"/><Relationship Id="rId5" Type="http://schemas.openxmlformats.org/officeDocument/2006/relationships/image" Target="../media/image203.png"/><Relationship Id="rId4" Type="http://schemas.openxmlformats.org/officeDocument/2006/relationships/image" Target="../media/image202.png"/></Relationships>
</file>

<file path=ppt/slides/_rels/slide1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1.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1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2.xml"/><Relationship Id="rId1" Type="http://schemas.openxmlformats.org/officeDocument/2006/relationships/slideLayout" Target="../slideLayouts/slideLayout30.xml"/></Relationships>
</file>

<file path=ppt/slides/_rels/slide1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3.xml"/><Relationship Id="rId1" Type="http://schemas.openxmlformats.org/officeDocument/2006/relationships/slideLayout" Target="../slideLayouts/slideLayout30.xml"/><Relationship Id="rId5" Type="http://schemas.openxmlformats.org/officeDocument/2006/relationships/image" Target="../media/image205.png"/><Relationship Id="rId4" Type="http://schemas.openxmlformats.org/officeDocument/2006/relationships/image" Target="../media/image20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4.xml"/><Relationship Id="rId1" Type="http://schemas.openxmlformats.org/officeDocument/2006/relationships/slideLayout" Target="../slideLayouts/slideLayout30.xml"/><Relationship Id="rId5" Type="http://schemas.openxmlformats.org/officeDocument/2006/relationships/image" Target="../media/image207.png"/><Relationship Id="rId4" Type="http://schemas.openxmlformats.org/officeDocument/2006/relationships/image" Target="../media/image206.png"/></Relationships>
</file>

<file path=ppt/slides/_rels/slide1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5.xml"/><Relationship Id="rId1" Type="http://schemas.openxmlformats.org/officeDocument/2006/relationships/slideLayout" Target="../slideLayouts/slideLayout30.xml"/><Relationship Id="rId4" Type="http://schemas.openxmlformats.org/officeDocument/2006/relationships/image" Target="../media/image208.png"/></Relationships>
</file>

<file path=ppt/slides/_rels/slide1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9.xml"/><Relationship Id="rId1" Type="http://schemas.openxmlformats.org/officeDocument/2006/relationships/slideLayout" Target="../slideLayouts/slideLayout14.xml"/><Relationship Id="rId4" Type="http://schemas.openxmlformats.org/officeDocument/2006/relationships/image" Target="../media/image209.png"/></Relationships>
</file>

<file path=ppt/slides/_rels/slide16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13.png"/><Relationship Id="rId2" Type="http://schemas.openxmlformats.org/officeDocument/2006/relationships/notesSlide" Target="../notesSlides/notesSlide160.xml"/><Relationship Id="rId1" Type="http://schemas.openxmlformats.org/officeDocument/2006/relationships/slideLayout" Target="../slideLayouts/slideLayout14.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6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17.png"/><Relationship Id="rId2" Type="http://schemas.openxmlformats.org/officeDocument/2006/relationships/notesSlide" Target="../notesSlides/notesSlide161.xml"/><Relationship Id="rId1" Type="http://schemas.openxmlformats.org/officeDocument/2006/relationships/slideLayout" Target="../slideLayouts/slideLayout14.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2.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1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3.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4.xml"/><Relationship Id="rId1" Type="http://schemas.openxmlformats.org/officeDocument/2006/relationships/slideLayout" Target="../slideLayouts/slideLayout32.xml"/><Relationship Id="rId5" Type="http://schemas.openxmlformats.org/officeDocument/2006/relationships/image" Target="../media/image219.png"/><Relationship Id="rId4" Type="http://schemas.openxmlformats.org/officeDocument/2006/relationships/image" Target="../media/image218.png"/></Relationships>
</file>

<file path=ppt/slides/_rels/slide1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5.xml"/><Relationship Id="rId1" Type="http://schemas.openxmlformats.org/officeDocument/2006/relationships/slideLayout" Target="../slideLayouts/slideLayout32.xml"/><Relationship Id="rId5" Type="http://schemas.openxmlformats.org/officeDocument/2006/relationships/image" Target="../media/image221.png"/><Relationship Id="rId4" Type="http://schemas.openxmlformats.org/officeDocument/2006/relationships/image" Target="../media/image220.png"/></Relationships>
</file>

<file path=ppt/slides/_rels/slide1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6.xml"/><Relationship Id="rId1" Type="http://schemas.openxmlformats.org/officeDocument/2006/relationships/slideLayout" Target="../slideLayouts/slideLayout32.xml"/><Relationship Id="rId4" Type="http://schemas.openxmlformats.org/officeDocument/2006/relationships/image" Target="../media/image222.png"/></Relationships>
</file>

<file path=ppt/slides/_rels/slide1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0.xml"/><Relationship Id="rId1" Type="http://schemas.openxmlformats.org/officeDocument/2006/relationships/slideLayout" Target="../slideLayouts/slideLayout14.xml"/><Relationship Id="rId4" Type="http://schemas.openxmlformats.org/officeDocument/2006/relationships/image" Target="../media/image223.png"/></Relationships>
</file>

<file path=ppt/slides/_rels/slide17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27.png"/><Relationship Id="rId2" Type="http://schemas.openxmlformats.org/officeDocument/2006/relationships/notesSlide" Target="../notesSlides/notesSlide171.xml"/><Relationship Id="rId1" Type="http://schemas.openxmlformats.org/officeDocument/2006/relationships/slideLayout" Target="../slideLayouts/slideLayout14.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17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31.png"/><Relationship Id="rId2" Type="http://schemas.openxmlformats.org/officeDocument/2006/relationships/notesSlide" Target="../notesSlides/notesSlide172.xml"/><Relationship Id="rId1" Type="http://schemas.openxmlformats.org/officeDocument/2006/relationships/slideLayout" Target="../slideLayouts/slideLayout14.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17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3.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4.xml"/><Relationship Id="rId1" Type="http://schemas.openxmlformats.org/officeDocument/2006/relationships/slideLayout" Target="../slideLayouts/slideLayout34.xml"/></Relationships>
</file>

<file path=ppt/slides/_rels/slide1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5.xml"/><Relationship Id="rId1" Type="http://schemas.openxmlformats.org/officeDocument/2006/relationships/slideLayout" Target="../slideLayouts/slideLayout34.xml"/><Relationship Id="rId5" Type="http://schemas.openxmlformats.org/officeDocument/2006/relationships/image" Target="../media/image233.png"/><Relationship Id="rId4" Type="http://schemas.openxmlformats.org/officeDocument/2006/relationships/image" Target="../media/image232.png"/></Relationships>
</file>

<file path=ppt/slides/_rels/slide1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6.xml"/><Relationship Id="rId1" Type="http://schemas.openxmlformats.org/officeDocument/2006/relationships/slideLayout" Target="../slideLayouts/slideLayout34.xml"/><Relationship Id="rId5" Type="http://schemas.openxmlformats.org/officeDocument/2006/relationships/image" Target="../media/image235.png"/><Relationship Id="rId4" Type="http://schemas.openxmlformats.org/officeDocument/2006/relationships/image" Target="../media/image234.png"/></Relationships>
</file>

<file path=ppt/slides/_rels/slide1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7.xml"/><Relationship Id="rId1" Type="http://schemas.openxmlformats.org/officeDocument/2006/relationships/slideLayout" Target="../slideLayouts/slideLayout34.xml"/><Relationship Id="rId4" Type="http://schemas.openxmlformats.org/officeDocument/2006/relationships/image" Target="../media/image236.png"/></Relationships>
</file>

<file path=ppt/slides/_rels/slide1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1.xml"/><Relationship Id="rId1" Type="http://schemas.openxmlformats.org/officeDocument/2006/relationships/slideLayout" Target="../slideLayouts/slideLayout14.xml"/><Relationship Id="rId4" Type="http://schemas.openxmlformats.org/officeDocument/2006/relationships/image" Target="../media/image237.png"/></Relationships>
</file>

<file path=ppt/slides/_rels/slide18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1.png"/><Relationship Id="rId2" Type="http://schemas.openxmlformats.org/officeDocument/2006/relationships/notesSlide" Target="../notesSlides/notesSlide182.xml"/><Relationship Id="rId1" Type="http://schemas.openxmlformats.org/officeDocument/2006/relationships/slideLayout" Target="../slideLayouts/slideLayout14.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18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5.png"/><Relationship Id="rId2" Type="http://schemas.openxmlformats.org/officeDocument/2006/relationships/notesSlide" Target="../notesSlides/notesSlide183.xml"/><Relationship Id="rId1" Type="http://schemas.openxmlformats.org/officeDocument/2006/relationships/slideLayout" Target="../slideLayouts/slideLayout14.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9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4.xml"/><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1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5.xml"/><Relationship Id="rId1" Type="http://schemas.openxmlformats.org/officeDocument/2006/relationships/slideLayout" Target="../slideLayouts/slideLayout36.xml"/></Relationships>
</file>

<file path=ppt/slides/_rels/slide1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6.xml"/><Relationship Id="rId1" Type="http://schemas.openxmlformats.org/officeDocument/2006/relationships/slideLayout" Target="../slideLayouts/slideLayout36.xml"/><Relationship Id="rId5" Type="http://schemas.openxmlformats.org/officeDocument/2006/relationships/image" Target="../media/image247.png"/><Relationship Id="rId4" Type="http://schemas.openxmlformats.org/officeDocument/2006/relationships/image" Target="../media/image246.png"/></Relationships>
</file>

<file path=ppt/slides/_rels/slide1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7.xml"/><Relationship Id="rId1" Type="http://schemas.openxmlformats.org/officeDocument/2006/relationships/slideLayout" Target="../slideLayouts/slideLayout36.xml"/><Relationship Id="rId5" Type="http://schemas.openxmlformats.org/officeDocument/2006/relationships/image" Target="../media/image249.png"/><Relationship Id="rId4" Type="http://schemas.openxmlformats.org/officeDocument/2006/relationships/image" Target="../media/image248.png"/></Relationships>
</file>

<file path=ppt/slides/_rels/slide1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8.xml"/><Relationship Id="rId1" Type="http://schemas.openxmlformats.org/officeDocument/2006/relationships/slideLayout" Target="../slideLayouts/slideLayout36.xml"/><Relationship Id="rId4" Type="http://schemas.openxmlformats.org/officeDocument/2006/relationships/image" Target="../media/image250.png"/></Relationships>
</file>

<file path=ppt/slides/_rels/slide19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2.xml"/><Relationship Id="rId1" Type="http://schemas.openxmlformats.org/officeDocument/2006/relationships/slideLayout" Target="../slideLayouts/slideLayout14.xml"/><Relationship Id="rId4" Type="http://schemas.openxmlformats.org/officeDocument/2006/relationships/image" Target="../media/image251.png"/></Relationships>
</file>

<file path=ppt/slides/_rels/slide19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5.png"/><Relationship Id="rId2" Type="http://schemas.openxmlformats.org/officeDocument/2006/relationships/notesSlide" Target="../notesSlides/notesSlide193.xml"/><Relationship Id="rId1" Type="http://schemas.openxmlformats.org/officeDocument/2006/relationships/slideLayout" Target="../slideLayouts/slideLayout14.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0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notesSlide" Target="../notesSlides/notesSlide194.xml"/><Relationship Id="rId1" Type="http://schemas.openxmlformats.org/officeDocument/2006/relationships/slideLayout" Target="../slideLayouts/slideLayout14.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20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5.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2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6.xml"/><Relationship Id="rId1" Type="http://schemas.openxmlformats.org/officeDocument/2006/relationships/slideLayout" Target="../slideLayouts/slideLayout38.xml"/></Relationships>
</file>

<file path=ppt/slides/_rels/slide2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7.xml"/><Relationship Id="rId1" Type="http://schemas.openxmlformats.org/officeDocument/2006/relationships/slideLayout" Target="../slideLayouts/slideLayout38.xml"/><Relationship Id="rId5" Type="http://schemas.openxmlformats.org/officeDocument/2006/relationships/image" Target="../media/image260.png"/><Relationship Id="rId4" Type="http://schemas.openxmlformats.org/officeDocument/2006/relationships/image" Target="../media/image259.png"/></Relationships>
</file>

<file path=ppt/slides/_rels/slide2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8.xml"/><Relationship Id="rId1" Type="http://schemas.openxmlformats.org/officeDocument/2006/relationships/slideLayout" Target="../slideLayouts/slideLayout38.xml"/><Relationship Id="rId5" Type="http://schemas.openxmlformats.org/officeDocument/2006/relationships/image" Target="../media/image262.png"/><Relationship Id="rId4" Type="http://schemas.openxmlformats.org/officeDocument/2006/relationships/image" Target="../media/image261.png"/></Relationships>
</file>

<file path=ppt/slides/_rels/slide2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9.xml"/><Relationship Id="rId1" Type="http://schemas.openxmlformats.org/officeDocument/2006/relationships/slideLayout" Target="../slideLayouts/slideLayout38.xml"/><Relationship Id="rId4" Type="http://schemas.openxmlformats.org/officeDocument/2006/relationships/image" Target="../media/image263.png"/></Relationships>
</file>

<file path=ppt/slides/_rels/slide2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0.xml"/><Relationship Id="rId1" Type="http://schemas.openxmlformats.org/officeDocument/2006/relationships/slideLayout" Target="../slideLayouts/slideLayout38.xml"/></Relationships>
</file>

<file path=ppt/slides/_rels/slide2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1.xml"/><Relationship Id="rId1" Type="http://schemas.openxmlformats.org/officeDocument/2006/relationships/slideLayout" Target="../slideLayouts/slideLayout38.xml"/><Relationship Id="rId5" Type="http://schemas.openxmlformats.org/officeDocument/2006/relationships/image" Target="../media/image265.png"/><Relationship Id="rId4" Type="http://schemas.openxmlformats.org/officeDocument/2006/relationships/image" Target="../media/image264.png"/></Relationships>
</file>

<file path=ppt/slides/_rels/slide2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2.xml"/><Relationship Id="rId1" Type="http://schemas.openxmlformats.org/officeDocument/2006/relationships/slideLayout" Target="../slideLayouts/slideLayout38.xml"/><Relationship Id="rId5" Type="http://schemas.openxmlformats.org/officeDocument/2006/relationships/image" Target="../media/image267.png"/><Relationship Id="rId4" Type="http://schemas.openxmlformats.org/officeDocument/2006/relationships/image" Target="../media/image266.png"/></Relationships>
</file>

<file path=ppt/slides/_rels/slide2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3.xml"/><Relationship Id="rId1" Type="http://schemas.openxmlformats.org/officeDocument/2006/relationships/slideLayout" Target="../slideLayouts/slideLayout38.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4.xml"/><Relationship Id="rId1" Type="http://schemas.openxmlformats.org/officeDocument/2006/relationships/slideLayout" Target="../slideLayouts/slideLayout38.xml"/></Relationships>
</file>

<file path=ppt/slides/_rels/slide2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5.xml"/><Relationship Id="rId1" Type="http://schemas.openxmlformats.org/officeDocument/2006/relationships/slideLayout" Target="../slideLayouts/slideLayout38.xml"/><Relationship Id="rId5" Type="http://schemas.openxmlformats.org/officeDocument/2006/relationships/image" Target="../media/image68.png"/><Relationship Id="rId4" Type="http://schemas.openxmlformats.org/officeDocument/2006/relationships/image" Target="../media/image268.png"/></Relationships>
</file>

<file path=ppt/slides/_rels/slide2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6.xml"/><Relationship Id="rId1" Type="http://schemas.openxmlformats.org/officeDocument/2006/relationships/slideLayout" Target="../slideLayouts/slideLayout38.xml"/><Relationship Id="rId5" Type="http://schemas.openxmlformats.org/officeDocument/2006/relationships/image" Target="../media/image270.png"/><Relationship Id="rId4" Type="http://schemas.openxmlformats.org/officeDocument/2006/relationships/image" Target="../media/image269.png"/></Relationships>
</file>

<file path=ppt/slides/_rels/slide2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7.xml"/><Relationship Id="rId1" Type="http://schemas.openxmlformats.org/officeDocument/2006/relationships/slideLayout" Target="../slideLayouts/slideLayout38.xml"/><Relationship Id="rId4" Type="http://schemas.openxmlformats.org/officeDocument/2006/relationships/image" Target="../media/image71.png"/></Relationships>
</file>

<file path=ppt/slides/_rels/slide2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8.xml"/><Relationship Id="rId1" Type="http://schemas.openxmlformats.org/officeDocument/2006/relationships/slideLayout" Target="../slideLayouts/slideLayout38.xml"/></Relationships>
</file>

<file path=ppt/slides/_rels/slide2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9.xml"/><Relationship Id="rId1" Type="http://schemas.openxmlformats.org/officeDocument/2006/relationships/slideLayout" Target="../slideLayouts/slideLayout38.xml"/><Relationship Id="rId5" Type="http://schemas.openxmlformats.org/officeDocument/2006/relationships/image" Target="../media/image68.png"/><Relationship Id="rId4" Type="http://schemas.openxmlformats.org/officeDocument/2006/relationships/image" Target="../media/image268.png"/></Relationships>
</file>

<file path=ppt/slides/_rels/slide2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0.xml"/><Relationship Id="rId1" Type="http://schemas.openxmlformats.org/officeDocument/2006/relationships/slideLayout" Target="../slideLayouts/slideLayout38.xml"/><Relationship Id="rId5" Type="http://schemas.openxmlformats.org/officeDocument/2006/relationships/image" Target="../media/image271.png"/><Relationship Id="rId4" Type="http://schemas.openxmlformats.org/officeDocument/2006/relationships/image" Target="../media/image269.png"/></Relationships>
</file>

<file path=ppt/slides/_rels/slide2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1.xml"/><Relationship Id="rId1" Type="http://schemas.openxmlformats.org/officeDocument/2006/relationships/slideLayout" Target="../slideLayouts/slideLayout38.xml"/><Relationship Id="rId4" Type="http://schemas.openxmlformats.org/officeDocument/2006/relationships/image" Target="../media/image71.png"/></Relationships>
</file>

<file path=ppt/slides/_rels/slide2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2.xml"/><Relationship Id="rId1" Type="http://schemas.openxmlformats.org/officeDocument/2006/relationships/slideLayout" Target="../slideLayouts/slideLayout38.xml"/></Relationships>
</file>

<file path=ppt/slides/_rels/slide2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3.xml"/><Relationship Id="rId1" Type="http://schemas.openxmlformats.org/officeDocument/2006/relationships/slideLayout" Target="../slideLayouts/slideLayout38.xml"/><Relationship Id="rId5" Type="http://schemas.openxmlformats.org/officeDocument/2006/relationships/image" Target="../media/image273.png"/><Relationship Id="rId4" Type="http://schemas.openxmlformats.org/officeDocument/2006/relationships/image" Target="../media/image272.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4.xml"/><Relationship Id="rId1" Type="http://schemas.openxmlformats.org/officeDocument/2006/relationships/slideLayout" Target="../slideLayouts/slideLayout38.xml"/><Relationship Id="rId5" Type="http://schemas.openxmlformats.org/officeDocument/2006/relationships/image" Target="../media/image275.png"/><Relationship Id="rId4" Type="http://schemas.openxmlformats.org/officeDocument/2006/relationships/image" Target="../media/image274.png"/></Relationships>
</file>

<file path=ppt/slides/_rels/slide2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5.xml"/><Relationship Id="rId1" Type="http://schemas.openxmlformats.org/officeDocument/2006/relationships/slideLayout" Target="../slideLayouts/slideLayout38.xml"/><Relationship Id="rId4" Type="http://schemas.openxmlformats.org/officeDocument/2006/relationships/image" Target="../media/image276.png"/></Relationships>
</file>

<file path=ppt/slides/_rels/slide2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7.xml"/><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8.xm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9.xml"/><Relationship Id="rId1" Type="http://schemas.openxmlformats.org/officeDocument/2006/relationships/slideLayout" Target="../slideLayouts/slideLayout14.xml"/><Relationship Id="rId4" Type="http://schemas.openxmlformats.org/officeDocument/2006/relationships/image" Target="../media/image277.png"/></Relationships>
</file>

<file path=ppt/slides/_rels/slide2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1.png"/><Relationship Id="rId2" Type="http://schemas.openxmlformats.org/officeDocument/2006/relationships/notesSlide" Target="../notesSlides/notesSlide220.xml"/><Relationship Id="rId1" Type="http://schemas.openxmlformats.org/officeDocument/2006/relationships/slideLayout" Target="../slideLayouts/slideLayout14.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2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5.png"/><Relationship Id="rId2" Type="http://schemas.openxmlformats.org/officeDocument/2006/relationships/notesSlide" Target="../notesSlides/notesSlide221.xml"/><Relationship Id="rId1" Type="http://schemas.openxmlformats.org/officeDocument/2006/relationships/slideLayout" Target="../slideLayouts/slideLayout14.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2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2.xml"/><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2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3.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4.xml"/><Relationship Id="rId1" Type="http://schemas.openxmlformats.org/officeDocument/2006/relationships/slideLayout" Target="../slideLayouts/slideLayout40.xml"/><Relationship Id="rId5" Type="http://schemas.openxmlformats.org/officeDocument/2006/relationships/image" Target="../media/image287.png"/><Relationship Id="rId4" Type="http://schemas.openxmlformats.org/officeDocument/2006/relationships/image" Target="../media/image286.png"/></Relationships>
</file>

<file path=ppt/slides/_rels/slide2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5.xml"/><Relationship Id="rId1" Type="http://schemas.openxmlformats.org/officeDocument/2006/relationships/slideLayout" Target="../slideLayouts/slideLayout40.xml"/><Relationship Id="rId5" Type="http://schemas.openxmlformats.org/officeDocument/2006/relationships/image" Target="../media/image289.png"/><Relationship Id="rId4" Type="http://schemas.openxmlformats.org/officeDocument/2006/relationships/image" Target="../media/image288.png"/></Relationships>
</file>

<file path=ppt/slides/_rels/slide2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6.xml"/><Relationship Id="rId1" Type="http://schemas.openxmlformats.org/officeDocument/2006/relationships/slideLayout" Target="../slideLayouts/slideLayout40.xml"/><Relationship Id="rId4" Type="http://schemas.openxmlformats.org/officeDocument/2006/relationships/image" Target="../media/image290.png"/></Relationships>
</file>

<file path=ppt/slides/_rels/slide2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8.xml"/><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9.xm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0.xml"/><Relationship Id="rId1" Type="http://schemas.openxmlformats.org/officeDocument/2006/relationships/slideLayout" Target="../slideLayouts/slideLayout14.xml"/><Relationship Id="rId4" Type="http://schemas.openxmlformats.org/officeDocument/2006/relationships/image" Target="../media/image291.png"/></Relationships>
</file>

<file path=ppt/slides/_rels/slide2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5.png"/><Relationship Id="rId2" Type="http://schemas.openxmlformats.org/officeDocument/2006/relationships/notesSlide" Target="../notesSlides/notesSlide231.xml"/><Relationship Id="rId1" Type="http://schemas.openxmlformats.org/officeDocument/2006/relationships/slideLayout" Target="../slideLayouts/slideLayout14.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2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232.xml"/><Relationship Id="rId1" Type="http://schemas.openxmlformats.org/officeDocument/2006/relationships/slideLayout" Target="../slideLayouts/slideLayout14.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2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3.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4.xml"/><Relationship Id="rId1" Type="http://schemas.openxmlformats.org/officeDocument/2006/relationships/slideLayout" Target="../slideLayouts/slideLayout42.xml"/></Relationships>
</file>

<file path=ppt/slides/_rels/slide2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5.xml"/><Relationship Id="rId1" Type="http://schemas.openxmlformats.org/officeDocument/2006/relationships/slideLayout" Target="../slideLayouts/slideLayout42.xml"/><Relationship Id="rId5" Type="http://schemas.openxmlformats.org/officeDocument/2006/relationships/image" Target="../media/image300.png"/><Relationship Id="rId4" Type="http://schemas.openxmlformats.org/officeDocument/2006/relationships/image" Target="../media/image299.png"/></Relationships>
</file>

<file path=ppt/slides/_rels/slide2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6.xml"/><Relationship Id="rId1" Type="http://schemas.openxmlformats.org/officeDocument/2006/relationships/slideLayout" Target="../slideLayouts/slideLayout42.xml"/><Relationship Id="rId5" Type="http://schemas.openxmlformats.org/officeDocument/2006/relationships/image" Target="../media/image302.png"/><Relationship Id="rId4" Type="http://schemas.openxmlformats.org/officeDocument/2006/relationships/image" Target="../media/image301.png"/></Relationships>
</file>

<file path=ppt/slides/_rels/slide2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7.xml"/><Relationship Id="rId1" Type="http://schemas.openxmlformats.org/officeDocument/2006/relationships/slideLayout" Target="../slideLayouts/slideLayout42.xml"/><Relationship Id="rId4" Type="http://schemas.openxmlformats.org/officeDocument/2006/relationships/image" Target="../media/image303.png"/></Relationships>
</file>

<file path=ppt/slides/_rels/slide2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8.xml"/><Relationship Id="rId1" Type="http://schemas.openxmlformats.org/officeDocument/2006/relationships/slideLayout" Target="../slideLayouts/slideLayout42.xml"/></Relationships>
</file>

<file path=ppt/slides/_rels/slide2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9.xml"/><Relationship Id="rId1" Type="http://schemas.openxmlformats.org/officeDocument/2006/relationships/slideLayout" Target="../slideLayouts/slideLayout42.xml"/><Relationship Id="rId5" Type="http://schemas.openxmlformats.org/officeDocument/2006/relationships/image" Target="../media/image305.png"/><Relationship Id="rId4" Type="http://schemas.openxmlformats.org/officeDocument/2006/relationships/image" Target="../media/image304.png"/></Relationships>
</file>

<file path=ppt/slides/_rels/slide2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0.xml"/><Relationship Id="rId1" Type="http://schemas.openxmlformats.org/officeDocument/2006/relationships/slideLayout" Target="../slideLayouts/slideLayout42.xml"/><Relationship Id="rId5" Type="http://schemas.openxmlformats.org/officeDocument/2006/relationships/image" Target="../media/image307.png"/><Relationship Id="rId4" Type="http://schemas.openxmlformats.org/officeDocument/2006/relationships/image" Target="../media/image306.png"/></Relationships>
</file>

<file path=ppt/slides/_rels/slide2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1.xml"/><Relationship Id="rId1" Type="http://schemas.openxmlformats.org/officeDocument/2006/relationships/slideLayout" Target="../slideLayouts/slideLayout42.xml"/><Relationship Id="rId4" Type="http://schemas.openxmlformats.org/officeDocument/2006/relationships/image" Target="../media/image308.png"/></Relationships>
</file>

<file path=ppt/slides/_rels/slide2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2.xml"/><Relationship Id="rId1" Type="http://schemas.openxmlformats.org/officeDocument/2006/relationships/slideLayout" Target="../slideLayouts/slideLayout42.xml"/></Relationships>
</file>

<file path=ppt/slides/_rels/slide2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3.xml"/><Relationship Id="rId1" Type="http://schemas.openxmlformats.org/officeDocument/2006/relationships/slideLayout" Target="../slideLayouts/slideLayout42.xml"/><Relationship Id="rId5" Type="http://schemas.openxmlformats.org/officeDocument/2006/relationships/image" Target="../media/image310.png"/><Relationship Id="rId4" Type="http://schemas.openxmlformats.org/officeDocument/2006/relationships/image" Target="../media/image30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4.xml"/><Relationship Id="rId1" Type="http://schemas.openxmlformats.org/officeDocument/2006/relationships/slideLayout" Target="../slideLayouts/slideLayout42.xml"/><Relationship Id="rId5" Type="http://schemas.openxmlformats.org/officeDocument/2006/relationships/image" Target="../media/image312.png"/><Relationship Id="rId4" Type="http://schemas.openxmlformats.org/officeDocument/2006/relationships/image" Target="../media/image311.png"/></Relationships>
</file>

<file path=ppt/slides/_rels/slide2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5.xml"/><Relationship Id="rId1" Type="http://schemas.openxmlformats.org/officeDocument/2006/relationships/slideLayout" Target="../slideLayouts/slideLayout42.xml"/><Relationship Id="rId4" Type="http://schemas.openxmlformats.org/officeDocument/2006/relationships/image" Target="../media/image313.png"/></Relationships>
</file>

<file path=ppt/slides/_rels/slide2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7.xm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8.xm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9.xml"/><Relationship Id="rId1" Type="http://schemas.openxmlformats.org/officeDocument/2006/relationships/slideLayout" Target="../slideLayouts/slideLayout14.xml"/><Relationship Id="rId4" Type="http://schemas.openxmlformats.org/officeDocument/2006/relationships/image" Target="../media/image314.png"/></Relationships>
</file>

<file path=ppt/slides/_rels/slide25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18.png"/><Relationship Id="rId2" Type="http://schemas.openxmlformats.org/officeDocument/2006/relationships/notesSlide" Target="../notesSlides/notesSlide250.xml"/><Relationship Id="rId1" Type="http://schemas.openxmlformats.org/officeDocument/2006/relationships/slideLayout" Target="../slideLayouts/slideLayout14.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s>
</file>

<file path=ppt/slides/_rels/slide2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2.png"/><Relationship Id="rId2" Type="http://schemas.openxmlformats.org/officeDocument/2006/relationships/notesSlide" Target="../notesSlides/notesSlide251.xml"/><Relationship Id="rId1" Type="http://schemas.openxmlformats.org/officeDocument/2006/relationships/slideLayout" Target="../slideLayouts/slideLayout14.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s>
</file>

<file path=ppt/slides/_rels/slide2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2.xml"/><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2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3.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4.xml"/><Relationship Id="rId1" Type="http://schemas.openxmlformats.org/officeDocument/2006/relationships/slideLayout" Target="../slideLayouts/slideLayout44.xml"/><Relationship Id="rId5" Type="http://schemas.openxmlformats.org/officeDocument/2006/relationships/image" Target="../media/image324.png"/><Relationship Id="rId4" Type="http://schemas.openxmlformats.org/officeDocument/2006/relationships/image" Target="../media/image323.png"/></Relationships>
</file>

<file path=ppt/slides/_rels/slide2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5.xml"/><Relationship Id="rId1" Type="http://schemas.openxmlformats.org/officeDocument/2006/relationships/slideLayout" Target="../slideLayouts/slideLayout44.xml"/><Relationship Id="rId5" Type="http://schemas.openxmlformats.org/officeDocument/2006/relationships/image" Target="../media/image326.png"/><Relationship Id="rId4" Type="http://schemas.openxmlformats.org/officeDocument/2006/relationships/image" Target="../media/image325.png"/></Relationships>
</file>

<file path=ppt/slides/_rels/slide2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6.xml"/><Relationship Id="rId1" Type="http://schemas.openxmlformats.org/officeDocument/2006/relationships/slideLayout" Target="../slideLayouts/slideLayout44.xml"/><Relationship Id="rId4" Type="http://schemas.openxmlformats.org/officeDocument/2006/relationships/image" Target="../media/image327.png"/></Relationships>
</file>

<file path=ppt/slides/_rels/slide2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7.xml"/><Relationship Id="rId1" Type="http://schemas.openxmlformats.org/officeDocument/2006/relationships/slideLayout" Target="../slideLayouts/slideLayout44.xml"/></Relationships>
</file>

<file path=ppt/slides/_rels/slide2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8.xml"/><Relationship Id="rId1" Type="http://schemas.openxmlformats.org/officeDocument/2006/relationships/slideLayout" Target="../slideLayouts/slideLayout44.xml"/><Relationship Id="rId5" Type="http://schemas.openxmlformats.org/officeDocument/2006/relationships/image" Target="../media/image329.png"/><Relationship Id="rId4" Type="http://schemas.openxmlformats.org/officeDocument/2006/relationships/image" Target="../media/image328.png"/></Relationships>
</file>

<file path=ppt/slides/_rels/slide2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9.xml"/><Relationship Id="rId1" Type="http://schemas.openxmlformats.org/officeDocument/2006/relationships/slideLayout" Target="../slideLayouts/slideLayout44.xml"/><Relationship Id="rId5" Type="http://schemas.openxmlformats.org/officeDocument/2006/relationships/image" Target="../media/image331.png"/><Relationship Id="rId4" Type="http://schemas.openxmlformats.org/officeDocument/2006/relationships/image" Target="../media/image330.png"/></Relationships>
</file>

<file path=ppt/slides/_rels/slide2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0.xml"/><Relationship Id="rId1" Type="http://schemas.openxmlformats.org/officeDocument/2006/relationships/slideLayout" Target="../slideLayouts/slideLayout44.xml"/><Relationship Id="rId4" Type="http://schemas.openxmlformats.org/officeDocument/2006/relationships/image" Target="../media/image332.png"/></Relationships>
</file>

<file path=ppt/slides/_rels/slide2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2.xm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4.xml"/><Relationship Id="rId1" Type="http://schemas.openxmlformats.org/officeDocument/2006/relationships/slideLayout" Target="../slideLayouts/slideLayout14.xml"/><Relationship Id="rId4" Type="http://schemas.openxmlformats.org/officeDocument/2006/relationships/image" Target="../media/image333.png"/></Relationships>
</file>

<file path=ppt/slides/_rels/slide27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7.png"/><Relationship Id="rId2" Type="http://schemas.openxmlformats.org/officeDocument/2006/relationships/notesSlide" Target="../notesSlides/notesSlide265.xml"/><Relationship Id="rId1" Type="http://schemas.openxmlformats.org/officeDocument/2006/relationships/slideLayout" Target="../slideLayouts/slideLayout14.xml"/><Relationship Id="rId6" Type="http://schemas.openxmlformats.org/officeDocument/2006/relationships/image" Target="../media/image336.png"/><Relationship Id="rId5" Type="http://schemas.openxmlformats.org/officeDocument/2006/relationships/image" Target="../media/image335.png"/><Relationship Id="rId4" Type="http://schemas.openxmlformats.org/officeDocument/2006/relationships/image" Target="../media/image334.png"/></Relationships>
</file>

<file path=ppt/slides/_rels/slide27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1.png"/><Relationship Id="rId2" Type="http://schemas.openxmlformats.org/officeDocument/2006/relationships/notesSlide" Target="../notesSlides/notesSlide266.xml"/><Relationship Id="rId1" Type="http://schemas.openxmlformats.org/officeDocument/2006/relationships/slideLayout" Target="../slideLayouts/slideLayout14.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38.png"/></Relationships>
</file>

<file path=ppt/slides/_rels/slide2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7.xml"/><Relationship Id="rId1" Type="http://schemas.openxmlformats.org/officeDocument/2006/relationships/slideLayout" Target="../slideLayouts/slideLayout47.xml"/><Relationship Id="rId4" Type="http://schemas.openxmlformats.org/officeDocument/2006/relationships/image" Target="../media/image41.png"/></Relationships>
</file>

<file path=ppt/slides/_rels/slide2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8.xml"/><Relationship Id="rId1" Type="http://schemas.openxmlformats.org/officeDocument/2006/relationships/slideLayout" Target="../slideLayouts/slideLayout46.xml"/></Relationships>
</file>

<file path=ppt/slides/_rels/slide2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9.xml"/><Relationship Id="rId1" Type="http://schemas.openxmlformats.org/officeDocument/2006/relationships/slideLayout" Target="../slideLayouts/slideLayout46.xml"/><Relationship Id="rId5" Type="http://schemas.openxmlformats.org/officeDocument/2006/relationships/image" Target="../media/image343.png"/><Relationship Id="rId4" Type="http://schemas.openxmlformats.org/officeDocument/2006/relationships/image" Target="../media/image342.png"/></Relationships>
</file>

<file path=ppt/slides/_rels/slide2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0.xml"/><Relationship Id="rId1" Type="http://schemas.openxmlformats.org/officeDocument/2006/relationships/slideLayout" Target="../slideLayouts/slideLayout46.xml"/><Relationship Id="rId5" Type="http://schemas.openxmlformats.org/officeDocument/2006/relationships/image" Target="../media/image345.png"/><Relationship Id="rId4" Type="http://schemas.openxmlformats.org/officeDocument/2006/relationships/image" Target="../media/image344.png"/></Relationships>
</file>

<file path=ppt/slides/_rels/slide2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1.xml"/><Relationship Id="rId1" Type="http://schemas.openxmlformats.org/officeDocument/2006/relationships/slideLayout" Target="../slideLayouts/slideLayout46.xml"/><Relationship Id="rId4" Type="http://schemas.openxmlformats.org/officeDocument/2006/relationships/image" Target="../media/image346.png"/></Relationships>
</file>

<file path=ppt/slides/_rels/slide2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2.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4.xml"/><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5.xml"/><Relationship Id="rId1" Type="http://schemas.openxmlformats.org/officeDocument/2006/relationships/slideLayout" Target="../slideLayouts/slideLayout14.xml"/><Relationship Id="rId4" Type="http://schemas.openxmlformats.org/officeDocument/2006/relationships/image" Target="../media/image347.png"/></Relationships>
</file>

<file path=ppt/slides/_rels/slide28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1.png"/><Relationship Id="rId2" Type="http://schemas.openxmlformats.org/officeDocument/2006/relationships/notesSlide" Target="../notesSlides/notesSlide276.xml"/><Relationship Id="rId1" Type="http://schemas.openxmlformats.org/officeDocument/2006/relationships/slideLayout" Target="../slideLayouts/slideLayout14.xml"/><Relationship Id="rId6" Type="http://schemas.openxmlformats.org/officeDocument/2006/relationships/image" Target="../media/image350.png"/><Relationship Id="rId5" Type="http://schemas.openxmlformats.org/officeDocument/2006/relationships/image" Target="../media/image349.png"/><Relationship Id="rId4" Type="http://schemas.openxmlformats.org/officeDocument/2006/relationships/image" Target="../media/image348.png"/></Relationships>
</file>

<file path=ppt/slides/_rels/slide28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5.png"/><Relationship Id="rId2" Type="http://schemas.openxmlformats.org/officeDocument/2006/relationships/notesSlide" Target="../notesSlides/notesSlide277.xml"/><Relationship Id="rId1" Type="http://schemas.openxmlformats.org/officeDocument/2006/relationships/slideLayout" Target="../slideLayouts/slideLayout14.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352.png"/></Relationships>
</file>

<file path=ppt/slides/_rels/slide2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8.xml"/><Relationship Id="rId1" Type="http://schemas.openxmlformats.org/officeDocument/2006/relationships/slideLayout" Target="../slideLayouts/slideLayout49.xml"/><Relationship Id="rId4" Type="http://schemas.openxmlformats.org/officeDocument/2006/relationships/image" Target="../media/image41.png"/></Relationships>
</file>

<file path=ppt/slides/_rels/slide2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9.xml"/><Relationship Id="rId1" Type="http://schemas.openxmlformats.org/officeDocument/2006/relationships/slideLayout" Target="../slideLayouts/slideLayout48.xml"/></Relationships>
</file>

<file path=ppt/slides/_rels/slide2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0.xml"/><Relationship Id="rId1" Type="http://schemas.openxmlformats.org/officeDocument/2006/relationships/slideLayout" Target="../slideLayouts/slideLayout48.xml"/><Relationship Id="rId5" Type="http://schemas.openxmlformats.org/officeDocument/2006/relationships/image" Target="../media/image357.png"/><Relationship Id="rId4" Type="http://schemas.openxmlformats.org/officeDocument/2006/relationships/image" Target="../media/image356.png"/></Relationships>
</file>

<file path=ppt/slides/_rels/slide2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1.xml"/><Relationship Id="rId1" Type="http://schemas.openxmlformats.org/officeDocument/2006/relationships/slideLayout" Target="../slideLayouts/slideLayout48.xml"/><Relationship Id="rId5" Type="http://schemas.openxmlformats.org/officeDocument/2006/relationships/image" Target="../media/image359.png"/><Relationship Id="rId4" Type="http://schemas.openxmlformats.org/officeDocument/2006/relationships/image" Target="../media/image358.png"/></Relationships>
</file>

<file path=ppt/slides/_rels/slide2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2.xml"/><Relationship Id="rId1" Type="http://schemas.openxmlformats.org/officeDocument/2006/relationships/slideLayout" Target="../slideLayouts/slideLayout48.xml"/><Relationship Id="rId4" Type="http://schemas.openxmlformats.org/officeDocument/2006/relationships/image" Target="../media/image360.png"/></Relationships>
</file>

<file path=ppt/slides/_rels/slide28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4.xml"/><Relationship Id="rId1" Type="http://schemas.openxmlformats.org/officeDocument/2006/relationships/slideLayout" Target="../slideLayouts/slideLayout14.xml"/></Relationships>
</file>

<file path=ppt/slides/_rels/slide2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5.xml"/><Relationship Id="rId1" Type="http://schemas.openxmlformats.org/officeDocument/2006/relationships/slideLayout" Target="../slideLayouts/slideLayout14.xml"/></Relationships>
</file>

<file path=ppt/slides/_rels/slide2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6.xml"/><Relationship Id="rId1" Type="http://schemas.openxmlformats.org/officeDocument/2006/relationships/slideLayout" Target="../slideLayouts/slideLayout14.xml"/><Relationship Id="rId4" Type="http://schemas.openxmlformats.org/officeDocument/2006/relationships/image" Target="../media/image361.png"/></Relationships>
</file>

<file path=ppt/slides/_rels/slide29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5.png"/><Relationship Id="rId2" Type="http://schemas.openxmlformats.org/officeDocument/2006/relationships/notesSlide" Target="../notesSlides/notesSlide287.xml"/><Relationship Id="rId1" Type="http://schemas.openxmlformats.org/officeDocument/2006/relationships/slideLayout" Target="../slideLayouts/slideLayout14.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png"/></Relationships>
</file>

<file path=ppt/slides/_rels/slide29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notesSlide" Target="../notesSlides/notesSlide288.xml"/><Relationship Id="rId1" Type="http://schemas.openxmlformats.org/officeDocument/2006/relationships/slideLayout" Target="../slideLayouts/slideLayout14.xml"/><Relationship Id="rId6" Type="http://schemas.openxmlformats.org/officeDocument/2006/relationships/image" Target="../media/image368.png"/><Relationship Id="rId5" Type="http://schemas.openxmlformats.org/officeDocument/2006/relationships/image" Target="../media/image367.png"/><Relationship Id="rId4" Type="http://schemas.openxmlformats.org/officeDocument/2006/relationships/image" Target="../media/image366.png"/></Relationships>
</file>

<file path=ppt/slides/_rels/slide29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9.xml"/><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2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0.xml"/><Relationship Id="rId1" Type="http://schemas.openxmlformats.org/officeDocument/2006/relationships/slideLayout" Target="../slideLayouts/slideLayout50.xml"/></Relationships>
</file>

<file path=ppt/slides/_rels/slide2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1.xml"/><Relationship Id="rId1" Type="http://schemas.openxmlformats.org/officeDocument/2006/relationships/slideLayout" Target="../slideLayouts/slideLayout50.xml"/><Relationship Id="rId5" Type="http://schemas.openxmlformats.org/officeDocument/2006/relationships/image" Target="../media/image370.png"/><Relationship Id="rId4" Type="http://schemas.openxmlformats.org/officeDocument/2006/relationships/image" Target="../media/image369.png"/></Relationships>
</file>

<file path=ppt/slides/_rels/slide2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2.xml"/><Relationship Id="rId1" Type="http://schemas.openxmlformats.org/officeDocument/2006/relationships/slideLayout" Target="../slideLayouts/slideLayout50.xml"/><Relationship Id="rId5" Type="http://schemas.openxmlformats.org/officeDocument/2006/relationships/image" Target="../media/image372.png"/><Relationship Id="rId4" Type="http://schemas.openxmlformats.org/officeDocument/2006/relationships/image" Target="../media/image371.png"/></Relationships>
</file>

<file path=ppt/slides/_rels/slide2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3.xml"/><Relationship Id="rId1" Type="http://schemas.openxmlformats.org/officeDocument/2006/relationships/slideLayout" Target="../slideLayouts/slideLayout50.xml"/><Relationship Id="rId4" Type="http://schemas.openxmlformats.org/officeDocument/2006/relationships/image" Target="../media/image37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3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4.xml"/><Relationship Id="rId1" Type="http://schemas.openxmlformats.org/officeDocument/2006/relationships/slideLayout" Target="../slideLayouts/slideLayout50.xml"/></Relationships>
</file>

<file path=ppt/slides/_rels/slide3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5.xml"/><Relationship Id="rId1" Type="http://schemas.openxmlformats.org/officeDocument/2006/relationships/slideLayout" Target="../slideLayouts/slideLayout50.xml"/><Relationship Id="rId5" Type="http://schemas.openxmlformats.org/officeDocument/2006/relationships/image" Target="../media/image68.png"/><Relationship Id="rId4" Type="http://schemas.openxmlformats.org/officeDocument/2006/relationships/image" Target="../media/image67.png"/></Relationships>
</file>

<file path=ppt/slides/_rels/slide3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6.xml"/><Relationship Id="rId1" Type="http://schemas.openxmlformats.org/officeDocument/2006/relationships/slideLayout" Target="../slideLayouts/slideLayout50.xml"/><Relationship Id="rId5" Type="http://schemas.openxmlformats.org/officeDocument/2006/relationships/image" Target="../media/image70.png"/><Relationship Id="rId4" Type="http://schemas.openxmlformats.org/officeDocument/2006/relationships/image" Target="../media/image69.png"/></Relationships>
</file>

<file path=ppt/slides/_rels/slide3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7.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3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8.xml"/><Relationship Id="rId1" Type="http://schemas.openxmlformats.org/officeDocument/2006/relationships/slideLayout" Target="../slideLayouts/slideLayout50.xml"/></Relationships>
</file>

<file path=ppt/slides/_rels/slide3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9.xml"/><Relationship Id="rId1" Type="http://schemas.openxmlformats.org/officeDocument/2006/relationships/slideLayout" Target="../slideLayouts/slideLayout50.xml"/><Relationship Id="rId5" Type="http://schemas.openxmlformats.org/officeDocument/2006/relationships/image" Target="../media/image68.png"/><Relationship Id="rId4" Type="http://schemas.openxmlformats.org/officeDocument/2006/relationships/image" Target="../media/image374.png"/></Relationships>
</file>

<file path=ppt/slides/_rels/slide3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0.xml"/><Relationship Id="rId1" Type="http://schemas.openxmlformats.org/officeDocument/2006/relationships/slideLayout" Target="../slideLayouts/slideLayout50.xml"/><Relationship Id="rId5" Type="http://schemas.openxmlformats.org/officeDocument/2006/relationships/image" Target="../media/image376.png"/><Relationship Id="rId4" Type="http://schemas.openxmlformats.org/officeDocument/2006/relationships/image" Target="../media/image375.png"/></Relationships>
</file>

<file path=ppt/slides/_rels/slide3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1.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3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2.xml"/><Relationship Id="rId1" Type="http://schemas.openxmlformats.org/officeDocument/2006/relationships/slideLayout" Target="../slideLayouts/slideLayout50.xml"/></Relationships>
</file>

<file path=ppt/slides/_rels/slide3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3.xml"/><Relationship Id="rId1" Type="http://schemas.openxmlformats.org/officeDocument/2006/relationships/slideLayout" Target="../slideLayouts/slideLayout50.xml"/><Relationship Id="rId5" Type="http://schemas.openxmlformats.org/officeDocument/2006/relationships/image" Target="../media/image68.png"/><Relationship Id="rId4" Type="http://schemas.openxmlformats.org/officeDocument/2006/relationships/image" Target="../media/image377.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3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4.xml"/><Relationship Id="rId1" Type="http://schemas.openxmlformats.org/officeDocument/2006/relationships/slideLayout" Target="../slideLayouts/slideLayout50.xml"/><Relationship Id="rId5" Type="http://schemas.openxmlformats.org/officeDocument/2006/relationships/image" Target="../media/image378.png"/><Relationship Id="rId4" Type="http://schemas.openxmlformats.org/officeDocument/2006/relationships/image" Target="../media/image375.png"/></Relationships>
</file>

<file path=ppt/slides/_rels/slide3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5.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3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6.xml"/><Relationship Id="rId1" Type="http://schemas.openxmlformats.org/officeDocument/2006/relationships/slideLayout" Target="../slideLayouts/slideLayout50.xml"/></Relationships>
</file>

<file path=ppt/slides/_rels/slide3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7.xml"/><Relationship Id="rId1" Type="http://schemas.openxmlformats.org/officeDocument/2006/relationships/slideLayout" Target="../slideLayouts/slideLayout50.xml"/><Relationship Id="rId5" Type="http://schemas.openxmlformats.org/officeDocument/2006/relationships/image" Target="../media/image68.png"/><Relationship Id="rId4" Type="http://schemas.openxmlformats.org/officeDocument/2006/relationships/image" Target="../media/image379.png"/></Relationships>
</file>

<file path=ppt/slides/_rels/slide3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8.xml"/><Relationship Id="rId1" Type="http://schemas.openxmlformats.org/officeDocument/2006/relationships/slideLayout" Target="../slideLayouts/slideLayout50.xml"/><Relationship Id="rId5" Type="http://schemas.openxmlformats.org/officeDocument/2006/relationships/image" Target="../media/image381.png"/><Relationship Id="rId4" Type="http://schemas.openxmlformats.org/officeDocument/2006/relationships/image" Target="../media/image380.png"/></Relationships>
</file>

<file path=ppt/slides/_rels/slide3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9.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3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0.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1.xml"/><Relationship Id="rId1" Type="http://schemas.openxmlformats.org/officeDocument/2006/relationships/slideLayout" Target="../slideLayouts/slideLayout14.xml"/></Relationships>
</file>

<file path=ppt/slides/_rels/slide3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2.xml"/><Relationship Id="rId1" Type="http://schemas.openxmlformats.org/officeDocument/2006/relationships/slideLayout" Target="../slideLayouts/slideLayout14.xml"/></Relationships>
</file>

<file path=ppt/slides/_rels/slide3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3.xml"/><Relationship Id="rId1" Type="http://schemas.openxmlformats.org/officeDocument/2006/relationships/slideLayout" Target="../slideLayouts/slideLayout14.xml"/><Relationship Id="rId4" Type="http://schemas.openxmlformats.org/officeDocument/2006/relationships/image" Target="../media/image38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3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6.png"/><Relationship Id="rId2" Type="http://schemas.openxmlformats.org/officeDocument/2006/relationships/notesSlide" Target="../notesSlides/notesSlide314.xml"/><Relationship Id="rId1" Type="http://schemas.openxmlformats.org/officeDocument/2006/relationships/slideLayout" Target="../slideLayouts/slideLayout14.xml"/><Relationship Id="rId6" Type="http://schemas.openxmlformats.org/officeDocument/2006/relationships/image" Target="../media/image385.png"/><Relationship Id="rId5" Type="http://schemas.openxmlformats.org/officeDocument/2006/relationships/image" Target="../media/image384.png"/><Relationship Id="rId4" Type="http://schemas.openxmlformats.org/officeDocument/2006/relationships/image" Target="../media/image383.png"/></Relationships>
</file>

<file path=ppt/slides/_rels/slide3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90.png"/><Relationship Id="rId2" Type="http://schemas.openxmlformats.org/officeDocument/2006/relationships/notesSlide" Target="../notesSlides/notesSlide315.xml"/><Relationship Id="rId1" Type="http://schemas.openxmlformats.org/officeDocument/2006/relationships/slideLayout" Target="../slideLayouts/slideLayout14.xml"/><Relationship Id="rId6" Type="http://schemas.openxmlformats.org/officeDocument/2006/relationships/image" Target="../media/image389.png"/><Relationship Id="rId5" Type="http://schemas.openxmlformats.org/officeDocument/2006/relationships/image" Target="../media/image388.png"/><Relationship Id="rId4" Type="http://schemas.openxmlformats.org/officeDocument/2006/relationships/image" Target="../media/image387.png"/></Relationships>
</file>

<file path=ppt/slides/_rels/slide3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6.xml"/><Relationship Id="rId1" Type="http://schemas.openxmlformats.org/officeDocument/2006/relationships/slideLayout" Target="../slideLayouts/slideLayout53.xml"/><Relationship Id="rId4" Type="http://schemas.openxmlformats.org/officeDocument/2006/relationships/image" Target="../media/image41.png"/></Relationships>
</file>

<file path=ppt/slides/_rels/slide3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7.xml"/><Relationship Id="rId1" Type="http://schemas.openxmlformats.org/officeDocument/2006/relationships/slideLayout" Target="../slideLayouts/slideLayout52.xml"/></Relationships>
</file>

<file path=ppt/slides/_rels/slide3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8.xml"/><Relationship Id="rId1" Type="http://schemas.openxmlformats.org/officeDocument/2006/relationships/slideLayout" Target="../slideLayouts/slideLayout52.xml"/><Relationship Id="rId5" Type="http://schemas.openxmlformats.org/officeDocument/2006/relationships/image" Target="../media/image392.png"/><Relationship Id="rId4" Type="http://schemas.openxmlformats.org/officeDocument/2006/relationships/image" Target="../media/image391.png"/></Relationships>
</file>

<file path=ppt/slides/_rels/slide3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9.xml"/><Relationship Id="rId1" Type="http://schemas.openxmlformats.org/officeDocument/2006/relationships/slideLayout" Target="../slideLayouts/slideLayout52.xml"/><Relationship Id="rId5" Type="http://schemas.openxmlformats.org/officeDocument/2006/relationships/image" Target="../media/image394.png"/><Relationship Id="rId4" Type="http://schemas.openxmlformats.org/officeDocument/2006/relationships/image" Target="../media/image393.png"/></Relationships>
</file>

<file path=ppt/slides/_rels/slide3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0.xml"/><Relationship Id="rId1" Type="http://schemas.openxmlformats.org/officeDocument/2006/relationships/slideLayout" Target="../slideLayouts/slideLayout52.xml"/><Relationship Id="rId4" Type="http://schemas.openxmlformats.org/officeDocument/2006/relationships/image" Target="../media/image395.png"/></Relationships>
</file>

<file path=ppt/slides/_rels/slide3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2.xml"/><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4.xml"/><Relationship Id="rId1" Type="http://schemas.openxmlformats.org/officeDocument/2006/relationships/slideLayout" Target="../slideLayouts/slideLayout14.xml"/><Relationship Id="rId4" Type="http://schemas.openxmlformats.org/officeDocument/2006/relationships/image" Target="../media/image396.png"/></Relationships>
</file>

<file path=ppt/slides/_rels/slide3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0.png"/><Relationship Id="rId2" Type="http://schemas.openxmlformats.org/officeDocument/2006/relationships/notesSlide" Target="../notesSlides/notesSlide325.xml"/><Relationship Id="rId1" Type="http://schemas.openxmlformats.org/officeDocument/2006/relationships/slideLayout" Target="../slideLayouts/slideLayout14.xml"/><Relationship Id="rId6" Type="http://schemas.openxmlformats.org/officeDocument/2006/relationships/image" Target="../media/image399.png"/><Relationship Id="rId5" Type="http://schemas.openxmlformats.org/officeDocument/2006/relationships/image" Target="../media/image398.png"/><Relationship Id="rId4" Type="http://schemas.openxmlformats.org/officeDocument/2006/relationships/image" Target="../media/image397.png"/></Relationships>
</file>

<file path=ppt/slides/_rels/slide3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4.png"/><Relationship Id="rId2" Type="http://schemas.openxmlformats.org/officeDocument/2006/relationships/notesSlide" Target="../notesSlides/notesSlide326.xml"/><Relationship Id="rId1" Type="http://schemas.openxmlformats.org/officeDocument/2006/relationships/slideLayout" Target="../slideLayouts/slideLayout14.xml"/><Relationship Id="rId6" Type="http://schemas.openxmlformats.org/officeDocument/2006/relationships/image" Target="../media/image403.png"/><Relationship Id="rId5" Type="http://schemas.openxmlformats.org/officeDocument/2006/relationships/image" Target="../media/image402.png"/><Relationship Id="rId4" Type="http://schemas.openxmlformats.org/officeDocument/2006/relationships/image" Target="../media/image401.png"/></Relationships>
</file>

<file path=ppt/slides/_rels/slide3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7.xml"/><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3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8.xml"/><Relationship Id="rId1" Type="http://schemas.openxmlformats.org/officeDocument/2006/relationships/slideLayout" Target="../slideLayouts/slideLayout54.xml"/></Relationships>
</file>

<file path=ppt/slides/_rels/slide3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9.xml"/><Relationship Id="rId1" Type="http://schemas.openxmlformats.org/officeDocument/2006/relationships/slideLayout" Target="../slideLayouts/slideLayout54.xml"/><Relationship Id="rId5" Type="http://schemas.openxmlformats.org/officeDocument/2006/relationships/image" Target="../media/image406.png"/><Relationship Id="rId4" Type="http://schemas.openxmlformats.org/officeDocument/2006/relationships/image" Target="../media/image405.png"/></Relationships>
</file>

<file path=ppt/slides/_rels/slide3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0.xml"/><Relationship Id="rId1" Type="http://schemas.openxmlformats.org/officeDocument/2006/relationships/slideLayout" Target="../slideLayouts/slideLayout54.xml"/><Relationship Id="rId5" Type="http://schemas.openxmlformats.org/officeDocument/2006/relationships/image" Target="../media/image408.png"/><Relationship Id="rId4" Type="http://schemas.openxmlformats.org/officeDocument/2006/relationships/image" Target="../media/image407.png"/></Relationships>
</file>

<file path=ppt/slides/_rels/slide3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1.xml"/><Relationship Id="rId1" Type="http://schemas.openxmlformats.org/officeDocument/2006/relationships/slideLayout" Target="../slideLayouts/slideLayout54.xml"/><Relationship Id="rId4" Type="http://schemas.openxmlformats.org/officeDocument/2006/relationships/image" Target="../media/image409.png"/></Relationships>
</file>

<file path=ppt/slides/_rels/slide3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2.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4.xml"/><Relationship Id="rId1" Type="http://schemas.openxmlformats.org/officeDocument/2006/relationships/slideLayout" Target="../slideLayouts/slideLayout14.xml"/></Relationships>
</file>

<file path=ppt/slides/_rels/slide3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5.xml"/><Relationship Id="rId1" Type="http://schemas.openxmlformats.org/officeDocument/2006/relationships/slideLayout" Target="../slideLayouts/slideLayout14.xml"/><Relationship Id="rId4" Type="http://schemas.openxmlformats.org/officeDocument/2006/relationships/image" Target="../media/image410.png"/></Relationships>
</file>

<file path=ppt/slides/_rels/slide34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4.png"/><Relationship Id="rId2" Type="http://schemas.openxmlformats.org/officeDocument/2006/relationships/notesSlide" Target="../notesSlides/notesSlide336.xml"/><Relationship Id="rId1" Type="http://schemas.openxmlformats.org/officeDocument/2006/relationships/slideLayout" Target="../slideLayouts/slideLayout14.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3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8.png"/><Relationship Id="rId2" Type="http://schemas.openxmlformats.org/officeDocument/2006/relationships/notesSlide" Target="../notesSlides/notesSlide337.xml"/><Relationship Id="rId1" Type="http://schemas.openxmlformats.org/officeDocument/2006/relationships/slideLayout" Target="../slideLayouts/slideLayout14.xml"/><Relationship Id="rId6" Type="http://schemas.openxmlformats.org/officeDocument/2006/relationships/image" Target="../media/image417.png"/><Relationship Id="rId5" Type="http://schemas.openxmlformats.org/officeDocument/2006/relationships/image" Target="../media/image416.png"/><Relationship Id="rId4" Type="http://schemas.openxmlformats.org/officeDocument/2006/relationships/image" Target="../media/image415.png"/></Relationships>
</file>

<file path=ppt/slides/_rels/slide3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8.xml"/><Relationship Id="rId1" Type="http://schemas.openxmlformats.org/officeDocument/2006/relationships/slideLayout" Target="../slideLayouts/slideLayout57.xml"/><Relationship Id="rId4" Type="http://schemas.openxmlformats.org/officeDocument/2006/relationships/image" Target="../media/image41.png"/></Relationships>
</file>

<file path=ppt/slides/_rels/slide3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9.xml"/><Relationship Id="rId1" Type="http://schemas.openxmlformats.org/officeDocument/2006/relationships/slideLayout" Target="../slideLayouts/slideLayout56.xml"/></Relationships>
</file>

<file path=ppt/slides/_rels/slide3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0.xml"/><Relationship Id="rId1" Type="http://schemas.openxmlformats.org/officeDocument/2006/relationships/slideLayout" Target="../slideLayouts/slideLayout56.xml"/><Relationship Id="rId5" Type="http://schemas.openxmlformats.org/officeDocument/2006/relationships/image" Target="../media/image420.png"/><Relationship Id="rId4" Type="http://schemas.openxmlformats.org/officeDocument/2006/relationships/image" Target="../media/image419.png"/></Relationships>
</file>

<file path=ppt/slides/_rels/slide3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1.xml"/><Relationship Id="rId1" Type="http://schemas.openxmlformats.org/officeDocument/2006/relationships/slideLayout" Target="../slideLayouts/slideLayout56.xml"/><Relationship Id="rId5" Type="http://schemas.openxmlformats.org/officeDocument/2006/relationships/image" Target="../media/image422.png"/><Relationship Id="rId4" Type="http://schemas.openxmlformats.org/officeDocument/2006/relationships/image" Target="../media/image421.png"/></Relationships>
</file>

<file path=ppt/slides/_rels/slide3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2.xml"/><Relationship Id="rId1" Type="http://schemas.openxmlformats.org/officeDocument/2006/relationships/slideLayout" Target="../slideLayouts/slideLayout56.xml"/><Relationship Id="rId4" Type="http://schemas.openxmlformats.org/officeDocument/2006/relationships/image" Target="../media/image423.png"/></Relationships>
</file>

<file path=ppt/slides/_rels/slide3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4.xml"/><Relationship Id="rId1" Type="http://schemas.openxmlformats.org/officeDocument/2006/relationships/slideLayout" Target="../slideLayouts/slideLayout14.xml"/></Relationships>
</file>

<file path=ppt/slides/_rels/slide3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5.xml"/><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6.xml"/><Relationship Id="rId1" Type="http://schemas.openxmlformats.org/officeDocument/2006/relationships/slideLayout" Target="../slideLayouts/slideLayout14.xml"/><Relationship Id="rId4" Type="http://schemas.openxmlformats.org/officeDocument/2006/relationships/image" Target="../media/image424.png"/></Relationships>
</file>

<file path=ppt/slides/_rels/slide35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8.png"/><Relationship Id="rId2" Type="http://schemas.openxmlformats.org/officeDocument/2006/relationships/notesSlide" Target="../notesSlides/notesSlide347.xml"/><Relationship Id="rId1" Type="http://schemas.openxmlformats.org/officeDocument/2006/relationships/slideLayout" Target="../slideLayouts/slideLayout14.xml"/><Relationship Id="rId6" Type="http://schemas.openxmlformats.org/officeDocument/2006/relationships/image" Target="../media/image427.png"/><Relationship Id="rId5" Type="http://schemas.openxmlformats.org/officeDocument/2006/relationships/image" Target="../media/image426.png"/><Relationship Id="rId4" Type="http://schemas.openxmlformats.org/officeDocument/2006/relationships/image" Target="../media/image425.png"/></Relationships>
</file>

<file path=ppt/slides/_rels/slide35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32.png"/><Relationship Id="rId2" Type="http://schemas.openxmlformats.org/officeDocument/2006/relationships/notesSlide" Target="../notesSlides/notesSlide348.xml"/><Relationship Id="rId1" Type="http://schemas.openxmlformats.org/officeDocument/2006/relationships/slideLayout" Target="../slideLayouts/slideLayout14.xml"/><Relationship Id="rId6" Type="http://schemas.openxmlformats.org/officeDocument/2006/relationships/image" Target="../media/image431.png"/><Relationship Id="rId5" Type="http://schemas.openxmlformats.org/officeDocument/2006/relationships/image" Target="../media/image430.png"/><Relationship Id="rId4" Type="http://schemas.openxmlformats.org/officeDocument/2006/relationships/image" Target="../media/image429.png"/></Relationships>
</file>

<file path=ppt/slides/_rels/slide3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9.xml"/><Relationship Id="rId1" Type="http://schemas.openxmlformats.org/officeDocument/2006/relationships/slideLayout" Target="../slideLayouts/slideLayout59.xml"/><Relationship Id="rId4" Type="http://schemas.openxmlformats.org/officeDocument/2006/relationships/image" Target="../media/image41.png"/></Relationships>
</file>

<file path=ppt/slides/_rels/slide3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0.xml"/><Relationship Id="rId1" Type="http://schemas.openxmlformats.org/officeDocument/2006/relationships/slideLayout" Target="../slideLayouts/slideLayout58.xml"/></Relationships>
</file>

<file path=ppt/slides/_rels/slide3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1.xml"/><Relationship Id="rId1" Type="http://schemas.openxmlformats.org/officeDocument/2006/relationships/slideLayout" Target="../slideLayouts/slideLayout58.xml"/><Relationship Id="rId5" Type="http://schemas.openxmlformats.org/officeDocument/2006/relationships/image" Target="../media/image434.png"/><Relationship Id="rId4" Type="http://schemas.openxmlformats.org/officeDocument/2006/relationships/image" Target="../media/image433.png"/></Relationships>
</file>

<file path=ppt/slides/_rels/slide3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2.xml"/><Relationship Id="rId1" Type="http://schemas.openxmlformats.org/officeDocument/2006/relationships/slideLayout" Target="../slideLayouts/slideLayout58.xml"/><Relationship Id="rId5" Type="http://schemas.openxmlformats.org/officeDocument/2006/relationships/image" Target="../media/image436.png"/><Relationship Id="rId4" Type="http://schemas.openxmlformats.org/officeDocument/2006/relationships/image" Target="../media/image435.png"/></Relationships>
</file>

<file path=ppt/slides/_rels/slide3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3.xml"/><Relationship Id="rId1" Type="http://schemas.openxmlformats.org/officeDocument/2006/relationships/slideLayout" Target="../slideLayouts/slideLayout58.xml"/><Relationship Id="rId4" Type="http://schemas.openxmlformats.org/officeDocument/2006/relationships/image" Target="../media/image437.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4.xml"/><Relationship Id="rId1" Type="http://schemas.openxmlformats.org/officeDocument/2006/relationships/slideLayout" Target="../slideLayouts/slideLayout58.xml"/></Relationships>
</file>

<file path=ppt/slides/_rels/slide3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5.xml"/><Relationship Id="rId1" Type="http://schemas.openxmlformats.org/officeDocument/2006/relationships/slideLayout" Target="../slideLayouts/slideLayout58.xml"/><Relationship Id="rId5" Type="http://schemas.openxmlformats.org/officeDocument/2006/relationships/image" Target="../media/image439.png"/><Relationship Id="rId4" Type="http://schemas.openxmlformats.org/officeDocument/2006/relationships/image" Target="../media/image438.png"/></Relationships>
</file>

<file path=ppt/slides/_rels/slide3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6.xml"/><Relationship Id="rId1" Type="http://schemas.openxmlformats.org/officeDocument/2006/relationships/slideLayout" Target="../slideLayouts/slideLayout58.xml"/><Relationship Id="rId5" Type="http://schemas.openxmlformats.org/officeDocument/2006/relationships/image" Target="../media/image441.png"/><Relationship Id="rId4" Type="http://schemas.openxmlformats.org/officeDocument/2006/relationships/image" Target="../media/image440.png"/></Relationships>
</file>

<file path=ppt/slides/_rels/slide3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7.xml"/><Relationship Id="rId1" Type="http://schemas.openxmlformats.org/officeDocument/2006/relationships/slideLayout" Target="../slideLayouts/slideLayout58.xml"/><Relationship Id="rId4" Type="http://schemas.openxmlformats.org/officeDocument/2006/relationships/image" Target="../media/image442.png"/></Relationships>
</file>

<file path=ppt/slides/_rels/slide3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9.xml"/><Relationship Id="rId1" Type="http://schemas.openxmlformats.org/officeDocument/2006/relationships/slideLayout" Target="../slideLayouts/slideLayout14.xml"/></Relationships>
</file>

<file path=ppt/slides/_rels/slide3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0.xml"/><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1.xml"/><Relationship Id="rId1" Type="http://schemas.openxmlformats.org/officeDocument/2006/relationships/slideLayout" Target="../slideLayouts/slideLayout14.xml"/><Relationship Id="rId4" Type="http://schemas.openxmlformats.org/officeDocument/2006/relationships/image" Target="../media/image443.png"/></Relationships>
</file>

<file path=ppt/slides/_rels/slide36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47.png"/><Relationship Id="rId2" Type="http://schemas.openxmlformats.org/officeDocument/2006/relationships/notesSlide" Target="../notesSlides/notesSlide362.xml"/><Relationship Id="rId1" Type="http://schemas.openxmlformats.org/officeDocument/2006/relationships/slideLayout" Target="../slideLayouts/slideLayout14.xml"/><Relationship Id="rId6" Type="http://schemas.openxmlformats.org/officeDocument/2006/relationships/image" Target="../media/image446.png"/><Relationship Id="rId5" Type="http://schemas.openxmlformats.org/officeDocument/2006/relationships/image" Target="../media/image445.png"/><Relationship Id="rId4" Type="http://schemas.openxmlformats.org/officeDocument/2006/relationships/image" Target="../media/image444.png"/></Relationships>
</file>

<file path=ppt/slides/_rels/slide36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1.png"/><Relationship Id="rId2" Type="http://schemas.openxmlformats.org/officeDocument/2006/relationships/notesSlide" Target="../notesSlides/notesSlide363.xml"/><Relationship Id="rId1" Type="http://schemas.openxmlformats.org/officeDocument/2006/relationships/slideLayout" Target="../slideLayouts/slideLayout14.xml"/><Relationship Id="rId6" Type="http://schemas.openxmlformats.org/officeDocument/2006/relationships/image" Target="../media/image450.png"/><Relationship Id="rId5" Type="http://schemas.openxmlformats.org/officeDocument/2006/relationships/image" Target="../media/image449.png"/><Relationship Id="rId4" Type="http://schemas.openxmlformats.org/officeDocument/2006/relationships/image" Target="../media/image448.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4.xml"/><Relationship Id="rId1" Type="http://schemas.openxmlformats.org/officeDocument/2006/relationships/slideLayout" Target="../slideLayouts/slideLayout61.xml"/><Relationship Id="rId4" Type="http://schemas.openxmlformats.org/officeDocument/2006/relationships/image" Target="../media/image41.png"/></Relationships>
</file>

<file path=ppt/slides/_rels/slide3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5.xml"/><Relationship Id="rId1" Type="http://schemas.openxmlformats.org/officeDocument/2006/relationships/slideLayout" Target="../slideLayouts/slideLayout60.xml"/></Relationships>
</file>

<file path=ppt/slides/_rels/slide3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6.xml"/><Relationship Id="rId1" Type="http://schemas.openxmlformats.org/officeDocument/2006/relationships/slideLayout" Target="../slideLayouts/slideLayout60.xml"/><Relationship Id="rId5" Type="http://schemas.openxmlformats.org/officeDocument/2006/relationships/image" Target="../media/image453.png"/><Relationship Id="rId4" Type="http://schemas.openxmlformats.org/officeDocument/2006/relationships/image" Target="../media/image452.png"/></Relationships>
</file>

<file path=ppt/slides/_rels/slide3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7.xml"/><Relationship Id="rId1" Type="http://schemas.openxmlformats.org/officeDocument/2006/relationships/slideLayout" Target="../slideLayouts/slideLayout60.xml"/><Relationship Id="rId5" Type="http://schemas.openxmlformats.org/officeDocument/2006/relationships/image" Target="../media/image455.png"/><Relationship Id="rId4" Type="http://schemas.openxmlformats.org/officeDocument/2006/relationships/image" Target="../media/image454.png"/></Relationships>
</file>

<file path=ppt/slides/_rels/slide3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8.xml"/><Relationship Id="rId1" Type="http://schemas.openxmlformats.org/officeDocument/2006/relationships/slideLayout" Target="../slideLayouts/slideLayout60.xml"/><Relationship Id="rId4" Type="http://schemas.openxmlformats.org/officeDocument/2006/relationships/image" Target="../media/image456.png"/></Relationships>
</file>

<file path=ppt/slides/_rels/slide3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0.xml"/><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1.xml"/><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2.xml"/><Relationship Id="rId1" Type="http://schemas.openxmlformats.org/officeDocument/2006/relationships/slideLayout" Target="../slideLayouts/slideLayout14.xml"/><Relationship Id="rId4" Type="http://schemas.openxmlformats.org/officeDocument/2006/relationships/image" Target="../media/image457.png"/></Relationships>
</file>

<file path=ppt/slides/_rels/slide37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61.png"/><Relationship Id="rId2" Type="http://schemas.openxmlformats.org/officeDocument/2006/relationships/notesSlide" Target="../notesSlides/notesSlide373.xml"/><Relationship Id="rId1" Type="http://schemas.openxmlformats.org/officeDocument/2006/relationships/slideLayout" Target="../slideLayouts/slideLayout14.xml"/><Relationship Id="rId6" Type="http://schemas.openxmlformats.org/officeDocument/2006/relationships/image" Target="../media/image460.png"/><Relationship Id="rId5" Type="http://schemas.openxmlformats.org/officeDocument/2006/relationships/image" Target="../media/image459.png"/><Relationship Id="rId4" Type="http://schemas.openxmlformats.org/officeDocument/2006/relationships/image" Target="../media/image458.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374.xml"/><Relationship Id="rId1" Type="http://schemas.openxmlformats.org/officeDocument/2006/relationships/slideLayout" Target="../slideLayouts/slideLayout14.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62.png"/></Relationships>
</file>

<file path=ppt/slides/_rels/slide3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5.xml"/><Relationship Id="rId1" Type="http://schemas.openxmlformats.org/officeDocument/2006/relationships/slideLayout" Target="../slideLayouts/slideLayout63.xml"/><Relationship Id="rId4" Type="http://schemas.openxmlformats.org/officeDocument/2006/relationships/image" Target="../media/image41.png"/></Relationships>
</file>

<file path=ppt/slides/_rels/slide3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6.xml"/><Relationship Id="rId1" Type="http://schemas.openxmlformats.org/officeDocument/2006/relationships/slideLayout" Target="../slideLayouts/slideLayout62.xml"/></Relationships>
</file>

<file path=ppt/slides/_rels/slide3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7.xml"/><Relationship Id="rId1" Type="http://schemas.openxmlformats.org/officeDocument/2006/relationships/slideLayout" Target="../slideLayouts/slideLayout62.xml"/><Relationship Id="rId5" Type="http://schemas.openxmlformats.org/officeDocument/2006/relationships/image" Target="../media/image466.png"/><Relationship Id="rId4" Type="http://schemas.openxmlformats.org/officeDocument/2006/relationships/image" Target="../media/image465.png"/></Relationships>
</file>

<file path=ppt/slides/_rels/slide3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8.xml"/><Relationship Id="rId1" Type="http://schemas.openxmlformats.org/officeDocument/2006/relationships/slideLayout" Target="../slideLayouts/slideLayout62.xml"/><Relationship Id="rId5" Type="http://schemas.openxmlformats.org/officeDocument/2006/relationships/image" Target="../media/image468.png"/><Relationship Id="rId4" Type="http://schemas.openxmlformats.org/officeDocument/2006/relationships/image" Target="../media/image467.png"/></Relationships>
</file>

<file path=ppt/slides/_rels/slide3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9.xml"/><Relationship Id="rId1" Type="http://schemas.openxmlformats.org/officeDocument/2006/relationships/slideLayout" Target="../slideLayouts/slideLayout62.xml"/><Relationship Id="rId4" Type="http://schemas.openxmlformats.org/officeDocument/2006/relationships/image" Target="../media/image71.png"/></Relationships>
</file>

<file path=ppt/slides/_rels/slide3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0.xml"/><Relationship Id="rId1" Type="http://schemas.openxmlformats.org/officeDocument/2006/relationships/slideLayout" Target="../slideLayouts/slideLayout62.xml"/></Relationships>
</file>

<file path=ppt/slides/_rels/slide3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1.xml"/><Relationship Id="rId1" Type="http://schemas.openxmlformats.org/officeDocument/2006/relationships/slideLayout" Target="../slideLayouts/slideLayout62.xml"/><Relationship Id="rId5" Type="http://schemas.openxmlformats.org/officeDocument/2006/relationships/image" Target="../media/image68.png"/><Relationship Id="rId4" Type="http://schemas.openxmlformats.org/officeDocument/2006/relationships/image" Target="../media/image67.png"/></Relationships>
</file>

<file path=ppt/slides/_rels/slide3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2.xml"/><Relationship Id="rId1" Type="http://schemas.openxmlformats.org/officeDocument/2006/relationships/slideLayout" Target="../slideLayouts/slideLayout62.xml"/><Relationship Id="rId5" Type="http://schemas.openxmlformats.org/officeDocument/2006/relationships/image" Target="../media/image70.png"/><Relationship Id="rId4" Type="http://schemas.openxmlformats.org/officeDocument/2006/relationships/image" Target="../media/image69.png"/></Relationships>
</file>

<file path=ppt/slides/_rels/slide3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3.xml"/><Relationship Id="rId1" Type="http://schemas.openxmlformats.org/officeDocument/2006/relationships/slideLayout" Target="../slideLayouts/slideLayout6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3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4.xml"/><Relationship Id="rId1" Type="http://schemas.openxmlformats.org/officeDocument/2006/relationships/slideLayout" Target="../slideLayouts/slideLayout62.xml"/></Relationships>
</file>

<file path=ppt/slides/_rels/slide3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5.xml"/><Relationship Id="rId1" Type="http://schemas.openxmlformats.org/officeDocument/2006/relationships/slideLayout" Target="../slideLayouts/slideLayout62.xml"/><Relationship Id="rId5" Type="http://schemas.openxmlformats.org/officeDocument/2006/relationships/image" Target="../media/image470.png"/><Relationship Id="rId4" Type="http://schemas.openxmlformats.org/officeDocument/2006/relationships/image" Target="../media/image469.png"/></Relationships>
</file>

<file path=ppt/slides/_rels/slide3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6.xml"/><Relationship Id="rId1" Type="http://schemas.openxmlformats.org/officeDocument/2006/relationships/slideLayout" Target="../slideLayouts/slideLayout62.xml"/><Relationship Id="rId5" Type="http://schemas.openxmlformats.org/officeDocument/2006/relationships/image" Target="../media/image472.png"/><Relationship Id="rId4" Type="http://schemas.openxmlformats.org/officeDocument/2006/relationships/image" Target="../media/image471.png"/></Relationships>
</file>

<file path=ppt/slides/_rels/slide3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7.xml"/><Relationship Id="rId1" Type="http://schemas.openxmlformats.org/officeDocument/2006/relationships/slideLayout" Target="../slideLayouts/slideLayout62.xml"/><Relationship Id="rId4" Type="http://schemas.openxmlformats.org/officeDocument/2006/relationships/image" Target="../media/image473.png"/></Relationships>
</file>

<file path=ppt/slides/_rels/slide39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9.xml"/><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0.xml"/><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1.xml"/><Relationship Id="rId1" Type="http://schemas.openxmlformats.org/officeDocument/2006/relationships/slideLayout" Target="../slideLayouts/slideLayout14.xml"/><Relationship Id="rId4" Type="http://schemas.openxmlformats.org/officeDocument/2006/relationships/image" Target="../media/image474.png"/></Relationships>
</file>

<file path=ppt/slides/_rels/slide39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78.png"/><Relationship Id="rId2" Type="http://schemas.openxmlformats.org/officeDocument/2006/relationships/notesSlide" Target="../notesSlides/notesSlide392.xml"/><Relationship Id="rId1" Type="http://schemas.openxmlformats.org/officeDocument/2006/relationships/slideLayout" Target="../slideLayouts/slideLayout14.xml"/><Relationship Id="rId6" Type="http://schemas.openxmlformats.org/officeDocument/2006/relationships/image" Target="../media/image477.png"/><Relationship Id="rId5" Type="http://schemas.openxmlformats.org/officeDocument/2006/relationships/image" Target="../media/image476.png"/><Relationship Id="rId4" Type="http://schemas.openxmlformats.org/officeDocument/2006/relationships/image" Target="../media/image475.png"/></Relationships>
</file>

<file path=ppt/slides/_rels/slide39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82.png"/><Relationship Id="rId2" Type="http://schemas.openxmlformats.org/officeDocument/2006/relationships/notesSlide" Target="../notesSlides/notesSlide393.xml"/><Relationship Id="rId1" Type="http://schemas.openxmlformats.org/officeDocument/2006/relationships/slideLayout" Target="../slideLayouts/slideLayout14.xml"/><Relationship Id="rId6" Type="http://schemas.openxmlformats.org/officeDocument/2006/relationships/image" Target="../media/image481.png"/><Relationship Id="rId5" Type="http://schemas.openxmlformats.org/officeDocument/2006/relationships/image" Target="../media/image480.png"/><Relationship Id="rId4" Type="http://schemas.openxmlformats.org/officeDocument/2006/relationships/image" Target="../media/image479.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0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4.xml"/><Relationship Id="rId1" Type="http://schemas.openxmlformats.org/officeDocument/2006/relationships/slideLayout" Target="../slideLayouts/slideLayout65.xml"/><Relationship Id="rId4" Type="http://schemas.openxmlformats.org/officeDocument/2006/relationships/image" Target="../media/image41.png"/></Relationships>
</file>

<file path=ppt/slides/_rels/slide4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5.xml"/><Relationship Id="rId1" Type="http://schemas.openxmlformats.org/officeDocument/2006/relationships/slideLayout" Target="../slideLayouts/slideLayout64.xml"/></Relationships>
</file>

<file path=ppt/slides/_rels/slide4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6.xml"/><Relationship Id="rId1" Type="http://schemas.openxmlformats.org/officeDocument/2006/relationships/slideLayout" Target="../slideLayouts/slideLayout64.xml"/><Relationship Id="rId5" Type="http://schemas.openxmlformats.org/officeDocument/2006/relationships/image" Target="../media/image484.png"/><Relationship Id="rId4" Type="http://schemas.openxmlformats.org/officeDocument/2006/relationships/image" Target="../media/image483.png"/></Relationships>
</file>

<file path=ppt/slides/_rels/slide4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7.xml"/><Relationship Id="rId1" Type="http://schemas.openxmlformats.org/officeDocument/2006/relationships/slideLayout" Target="../slideLayouts/slideLayout64.xml"/><Relationship Id="rId5" Type="http://schemas.openxmlformats.org/officeDocument/2006/relationships/image" Target="../media/image486.png"/><Relationship Id="rId4" Type="http://schemas.openxmlformats.org/officeDocument/2006/relationships/image" Target="../media/image485.png"/></Relationships>
</file>

<file path=ppt/slides/_rels/slide4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8.xml"/><Relationship Id="rId1" Type="http://schemas.openxmlformats.org/officeDocument/2006/relationships/slideLayout" Target="../slideLayouts/slideLayout64.xml"/><Relationship Id="rId4" Type="http://schemas.openxmlformats.org/officeDocument/2006/relationships/image" Target="../media/image487.png"/></Relationships>
</file>

<file path=ppt/slides/_rels/slide40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0.xml"/><Relationship Id="rId1" Type="http://schemas.openxmlformats.org/officeDocument/2006/relationships/slideLayout" Target="../slideLayouts/slideLayout14.xml"/></Relationships>
</file>

<file path=ppt/slides/_rels/slide4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1.xml"/><Relationship Id="rId1" Type="http://schemas.openxmlformats.org/officeDocument/2006/relationships/slideLayout" Target="../slideLayouts/slideLayout14.xml"/></Relationships>
</file>

<file path=ppt/slides/_rels/slide4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2.xml"/><Relationship Id="rId1" Type="http://schemas.openxmlformats.org/officeDocument/2006/relationships/slideLayout" Target="../slideLayouts/slideLayout14.xml"/><Relationship Id="rId4" Type="http://schemas.openxmlformats.org/officeDocument/2006/relationships/image" Target="../media/image488.png"/></Relationships>
</file>

<file path=ppt/slides/_rels/slide40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2.png"/><Relationship Id="rId2" Type="http://schemas.openxmlformats.org/officeDocument/2006/relationships/notesSlide" Target="../notesSlides/notesSlide403.xml"/><Relationship Id="rId1" Type="http://schemas.openxmlformats.org/officeDocument/2006/relationships/slideLayout" Target="../slideLayouts/slideLayout14.xml"/><Relationship Id="rId6" Type="http://schemas.openxmlformats.org/officeDocument/2006/relationships/image" Target="../media/image491.png"/><Relationship Id="rId5" Type="http://schemas.openxmlformats.org/officeDocument/2006/relationships/image" Target="../media/image490.png"/><Relationship Id="rId4" Type="http://schemas.openxmlformats.org/officeDocument/2006/relationships/image" Target="../media/image48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4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404.xml"/><Relationship Id="rId1" Type="http://schemas.openxmlformats.org/officeDocument/2006/relationships/slideLayout" Target="../slideLayouts/slideLayout14.xml"/><Relationship Id="rId6" Type="http://schemas.openxmlformats.org/officeDocument/2006/relationships/image" Target="../media/image495.png"/><Relationship Id="rId5" Type="http://schemas.openxmlformats.org/officeDocument/2006/relationships/image" Target="../media/image494.png"/><Relationship Id="rId4" Type="http://schemas.openxmlformats.org/officeDocument/2006/relationships/image" Target="../media/image493.png"/></Relationships>
</file>

<file path=ppt/slides/_rels/slide4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5.xml"/><Relationship Id="rId1" Type="http://schemas.openxmlformats.org/officeDocument/2006/relationships/slideLayout" Target="../slideLayouts/slideLayout67.xml"/><Relationship Id="rId4" Type="http://schemas.openxmlformats.org/officeDocument/2006/relationships/image" Target="../media/image41.png"/></Relationships>
</file>

<file path=ppt/slides/_rels/slide4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6.xml"/><Relationship Id="rId1" Type="http://schemas.openxmlformats.org/officeDocument/2006/relationships/slideLayout" Target="../slideLayouts/slideLayout66.xml"/></Relationships>
</file>

<file path=ppt/slides/_rels/slide4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7.xml"/><Relationship Id="rId1" Type="http://schemas.openxmlformats.org/officeDocument/2006/relationships/slideLayout" Target="../slideLayouts/slideLayout66.xml"/><Relationship Id="rId5" Type="http://schemas.openxmlformats.org/officeDocument/2006/relationships/image" Target="../media/image497.png"/><Relationship Id="rId4" Type="http://schemas.openxmlformats.org/officeDocument/2006/relationships/image" Target="../media/image496.png"/></Relationships>
</file>

<file path=ppt/slides/_rels/slide4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8.xml"/><Relationship Id="rId1" Type="http://schemas.openxmlformats.org/officeDocument/2006/relationships/slideLayout" Target="../slideLayouts/slideLayout66.xml"/><Relationship Id="rId5" Type="http://schemas.openxmlformats.org/officeDocument/2006/relationships/image" Target="../media/image499.png"/><Relationship Id="rId4" Type="http://schemas.openxmlformats.org/officeDocument/2006/relationships/image" Target="../media/image498.png"/></Relationships>
</file>

<file path=ppt/slides/_rels/slide4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9.xml"/><Relationship Id="rId1" Type="http://schemas.openxmlformats.org/officeDocument/2006/relationships/slideLayout" Target="../slideLayouts/slideLayout66.xml"/><Relationship Id="rId4" Type="http://schemas.openxmlformats.org/officeDocument/2006/relationships/image" Target="../media/image500.png"/></Relationships>
</file>

<file path=ppt/slides/_rels/slide4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0.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1.xml"/><Relationship Id="rId1" Type="http://schemas.openxmlformats.org/officeDocument/2006/relationships/slideLayout" Target="../slideLayouts/slideLayout14.xml"/></Relationships>
</file>

<file path=ppt/slides/_rels/slide4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2.xml"/><Relationship Id="rId1" Type="http://schemas.openxmlformats.org/officeDocument/2006/relationships/slideLayout" Target="../slideLayouts/slideLayout14.xml"/></Relationships>
</file>

<file path=ppt/slides/_rels/slide4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3.xml"/><Relationship Id="rId1" Type="http://schemas.openxmlformats.org/officeDocument/2006/relationships/slideLayout" Target="../slideLayouts/slideLayout14.xml"/><Relationship Id="rId4" Type="http://schemas.openxmlformats.org/officeDocument/2006/relationships/image" Target="../media/image50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4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5.png"/><Relationship Id="rId2" Type="http://schemas.openxmlformats.org/officeDocument/2006/relationships/notesSlide" Target="../notesSlides/notesSlide414.xml"/><Relationship Id="rId1" Type="http://schemas.openxmlformats.org/officeDocument/2006/relationships/slideLayout" Target="../slideLayouts/slideLayout14.xml"/><Relationship Id="rId6" Type="http://schemas.openxmlformats.org/officeDocument/2006/relationships/image" Target="../media/image504.png"/><Relationship Id="rId5" Type="http://schemas.openxmlformats.org/officeDocument/2006/relationships/image" Target="../media/image503.png"/><Relationship Id="rId4" Type="http://schemas.openxmlformats.org/officeDocument/2006/relationships/image" Target="../media/image502.png"/></Relationships>
</file>

<file path=ppt/slides/_rels/slide4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9.png"/><Relationship Id="rId2" Type="http://schemas.openxmlformats.org/officeDocument/2006/relationships/notesSlide" Target="../notesSlides/notesSlide415.xml"/><Relationship Id="rId1" Type="http://schemas.openxmlformats.org/officeDocument/2006/relationships/slideLayout" Target="../slideLayouts/slideLayout14.xml"/><Relationship Id="rId6" Type="http://schemas.openxmlformats.org/officeDocument/2006/relationships/image" Target="../media/image508.png"/><Relationship Id="rId5" Type="http://schemas.openxmlformats.org/officeDocument/2006/relationships/image" Target="../media/image507.png"/><Relationship Id="rId4" Type="http://schemas.openxmlformats.org/officeDocument/2006/relationships/image" Target="../media/image506.png"/></Relationships>
</file>

<file path=ppt/slides/_rels/slide4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6.xml"/><Relationship Id="rId1" Type="http://schemas.openxmlformats.org/officeDocument/2006/relationships/slideLayout" Target="../slideLayouts/slideLayout69.xml"/><Relationship Id="rId4" Type="http://schemas.openxmlformats.org/officeDocument/2006/relationships/image" Target="../media/image41.png"/></Relationships>
</file>

<file path=ppt/slides/_rels/slide4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7.xml"/><Relationship Id="rId1" Type="http://schemas.openxmlformats.org/officeDocument/2006/relationships/slideLayout" Target="../slideLayouts/slideLayout68.xml"/></Relationships>
</file>

<file path=ppt/slides/_rels/slide4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8.xml"/><Relationship Id="rId1" Type="http://schemas.openxmlformats.org/officeDocument/2006/relationships/slideLayout" Target="../slideLayouts/slideLayout68.xml"/><Relationship Id="rId5" Type="http://schemas.openxmlformats.org/officeDocument/2006/relationships/image" Target="../media/image511.png"/><Relationship Id="rId4" Type="http://schemas.openxmlformats.org/officeDocument/2006/relationships/image" Target="../media/image510.png"/></Relationships>
</file>

<file path=ppt/slides/_rels/slide4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9.xml"/><Relationship Id="rId1" Type="http://schemas.openxmlformats.org/officeDocument/2006/relationships/slideLayout" Target="../slideLayouts/slideLayout68.xml"/><Relationship Id="rId5" Type="http://schemas.openxmlformats.org/officeDocument/2006/relationships/image" Target="../media/image513.png"/><Relationship Id="rId4" Type="http://schemas.openxmlformats.org/officeDocument/2006/relationships/image" Target="../media/image512.png"/></Relationships>
</file>

<file path=ppt/slides/_rels/slide4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0.xml"/><Relationship Id="rId1" Type="http://schemas.openxmlformats.org/officeDocument/2006/relationships/slideLayout" Target="../slideLayouts/slideLayout68.xml"/><Relationship Id="rId4" Type="http://schemas.openxmlformats.org/officeDocument/2006/relationships/image" Target="../media/image514.png"/></Relationships>
</file>

<file path=ppt/slides/_rels/slide4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2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2.xml"/><Relationship Id="rId1" Type="http://schemas.openxmlformats.org/officeDocument/2006/relationships/slideLayout" Target="../slideLayouts/slideLayout14.xml"/></Relationships>
</file>

<file path=ppt/slides/_rels/slide4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4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4.xml"/><Relationship Id="rId1" Type="http://schemas.openxmlformats.org/officeDocument/2006/relationships/slideLayout" Target="../slideLayouts/slideLayout14.xml"/><Relationship Id="rId4" Type="http://schemas.openxmlformats.org/officeDocument/2006/relationships/image" Target="../media/image515.png"/></Relationships>
</file>

<file path=ppt/slides/_rels/slide4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19.png"/><Relationship Id="rId2" Type="http://schemas.openxmlformats.org/officeDocument/2006/relationships/notesSlide" Target="../notesSlides/notesSlide425.xml"/><Relationship Id="rId1" Type="http://schemas.openxmlformats.org/officeDocument/2006/relationships/slideLayout" Target="../slideLayouts/slideLayout14.xml"/><Relationship Id="rId6" Type="http://schemas.openxmlformats.org/officeDocument/2006/relationships/image" Target="../media/image518.png"/><Relationship Id="rId5" Type="http://schemas.openxmlformats.org/officeDocument/2006/relationships/image" Target="../media/image517.png"/><Relationship Id="rId4" Type="http://schemas.openxmlformats.org/officeDocument/2006/relationships/image" Target="../media/image516.png"/></Relationships>
</file>

<file path=ppt/slides/_rels/slide4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23.png"/><Relationship Id="rId2" Type="http://schemas.openxmlformats.org/officeDocument/2006/relationships/notesSlide" Target="../notesSlides/notesSlide426.xml"/><Relationship Id="rId1" Type="http://schemas.openxmlformats.org/officeDocument/2006/relationships/slideLayout" Target="../slideLayouts/slideLayout14.xml"/><Relationship Id="rId6" Type="http://schemas.openxmlformats.org/officeDocument/2006/relationships/image" Target="../media/image522.png"/><Relationship Id="rId5" Type="http://schemas.openxmlformats.org/officeDocument/2006/relationships/image" Target="../media/image521.png"/><Relationship Id="rId4" Type="http://schemas.openxmlformats.org/officeDocument/2006/relationships/image" Target="../media/image520.png"/></Relationships>
</file>

<file path=ppt/slides/_rels/slide4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27.xml"/><Relationship Id="rId1" Type="http://schemas.openxmlformats.org/officeDocument/2006/relationships/slideLayout" Target="../slideLayouts/slideLayout71.xml"/><Relationship Id="rId4" Type="http://schemas.openxmlformats.org/officeDocument/2006/relationships/image" Target="../media/image41.png"/></Relationships>
</file>

<file path=ppt/slides/_rels/slide4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8.xml"/><Relationship Id="rId1" Type="http://schemas.openxmlformats.org/officeDocument/2006/relationships/slideLayout" Target="../slideLayouts/slideLayout70.xml"/></Relationships>
</file>

<file path=ppt/slides/_rels/slide4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9.xml"/><Relationship Id="rId1" Type="http://schemas.openxmlformats.org/officeDocument/2006/relationships/slideLayout" Target="../slideLayouts/slideLayout70.xml"/><Relationship Id="rId5" Type="http://schemas.openxmlformats.org/officeDocument/2006/relationships/image" Target="../media/image525.png"/><Relationship Id="rId4" Type="http://schemas.openxmlformats.org/officeDocument/2006/relationships/image" Target="../media/image524.png"/></Relationships>
</file>

<file path=ppt/slides/_rels/slide4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0.xml"/><Relationship Id="rId1" Type="http://schemas.openxmlformats.org/officeDocument/2006/relationships/slideLayout" Target="../slideLayouts/slideLayout70.xml"/><Relationship Id="rId5" Type="http://schemas.openxmlformats.org/officeDocument/2006/relationships/image" Target="../media/image527.png"/><Relationship Id="rId4" Type="http://schemas.openxmlformats.org/officeDocument/2006/relationships/image" Target="../media/image526.png"/></Relationships>
</file>

<file path=ppt/slides/_rels/slide4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1.xml"/><Relationship Id="rId1" Type="http://schemas.openxmlformats.org/officeDocument/2006/relationships/slideLayout" Target="../slideLayouts/slideLayout70.xml"/><Relationship Id="rId4" Type="http://schemas.openxmlformats.org/officeDocument/2006/relationships/image" Target="../media/image528.png"/></Relationships>
</file>

<file path=ppt/slides/_rels/slide4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2.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4.xml"/><Relationship Id="rId1" Type="http://schemas.openxmlformats.org/officeDocument/2006/relationships/slideLayout" Target="../slideLayouts/slideLayout14.xml"/></Relationships>
</file>

<file path=ppt/slides/_rels/slide4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5.xml"/><Relationship Id="rId1" Type="http://schemas.openxmlformats.org/officeDocument/2006/relationships/slideLayout" Target="../slideLayouts/slideLayout14.xml"/><Relationship Id="rId4" Type="http://schemas.openxmlformats.org/officeDocument/2006/relationships/image" Target="../media/image529.png"/></Relationships>
</file>

<file path=ppt/slides/_rels/slide44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33.png"/><Relationship Id="rId2" Type="http://schemas.openxmlformats.org/officeDocument/2006/relationships/notesSlide" Target="../notesSlides/notesSlide436.xml"/><Relationship Id="rId1" Type="http://schemas.openxmlformats.org/officeDocument/2006/relationships/slideLayout" Target="../slideLayouts/slideLayout14.xml"/><Relationship Id="rId6" Type="http://schemas.openxmlformats.org/officeDocument/2006/relationships/image" Target="../media/image532.png"/><Relationship Id="rId5" Type="http://schemas.openxmlformats.org/officeDocument/2006/relationships/image" Target="../media/image531.png"/><Relationship Id="rId4" Type="http://schemas.openxmlformats.org/officeDocument/2006/relationships/image" Target="../media/image530.png"/></Relationships>
</file>

<file path=ppt/slides/_rels/slide4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notesSlide" Target="../notesSlides/notesSlide437.xml"/><Relationship Id="rId1" Type="http://schemas.openxmlformats.org/officeDocument/2006/relationships/slideLayout" Target="../slideLayouts/slideLayout14.xml"/><Relationship Id="rId6" Type="http://schemas.openxmlformats.org/officeDocument/2006/relationships/image" Target="../media/image536.png"/><Relationship Id="rId5" Type="http://schemas.openxmlformats.org/officeDocument/2006/relationships/image" Target="../media/image535.png"/><Relationship Id="rId4" Type="http://schemas.openxmlformats.org/officeDocument/2006/relationships/image" Target="../media/image534.png"/></Relationships>
</file>

<file path=ppt/slides/_rels/slide4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8.xml"/><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4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9.xml"/><Relationship Id="rId1" Type="http://schemas.openxmlformats.org/officeDocument/2006/relationships/slideLayout" Target="../slideLayouts/slideLayout72.xml"/></Relationships>
</file>

<file path=ppt/slides/_rels/slide4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0.xml"/><Relationship Id="rId1" Type="http://schemas.openxmlformats.org/officeDocument/2006/relationships/slideLayout" Target="../slideLayouts/slideLayout72.xml"/><Relationship Id="rId5" Type="http://schemas.openxmlformats.org/officeDocument/2006/relationships/image" Target="../media/image538.png"/><Relationship Id="rId4" Type="http://schemas.openxmlformats.org/officeDocument/2006/relationships/image" Target="../media/image537.png"/></Relationships>
</file>

<file path=ppt/slides/_rels/slide4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1.xml"/><Relationship Id="rId1" Type="http://schemas.openxmlformats.org/officeDocument/2006/relationships/slideLayout" Target="../slideLayouts/slideLayout72.xml"/><Relationship Id="rId5" Type="http://schemas.openxmlformats.org/officeDocument/2006/relationships/image" Target="../media/image540.png"/><Relationship Id="rId4" Type="http://schemas.openxmlformats.org/officeDocument/2006/relationships/image" Target="../media/image539.png"/></Relationships>
</file>

<file path=ppt/slides/_rels/slide4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2.xml"/><Relationship Id="rId1" Type="http://schemas.openxmlformats.org/officeDocument/2006/relationships/slideLayout" Target="../slideLayouts/slideLayout72.xml"/><Relationship Id="rId4" Type="http://schemas.openxmlformats.org/officeDocument/2006/relationships/image" Target="../media/image541.png"/></Relationships>
</file>

<file path=ppt/slides/_rels/slide4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3.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4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4.xml"/><Relationship Id="rId1" Type="http://schemas.openxmlformats.org/officeDocument/2006/relationships/slideLayout" Target="../slideLayouts/slideLayout72.xml"/><Relationship Id="rId5" Type="http://schemas.openxmlformats.org/officeDocument/2006/relationships/image" Target="../media/image543.png"/><Relationship Id="rId4" Type="http://schemas.openxmlformats.org/officeDocument/2006/relationships/image" Target="../media/image542.png"/></Relationships>
</file>

<file path=ppt/slides/_rels/slide4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5.xml"/><Relationship Id="rId1" Type="http://schemas.openxmlformats.org/officeDocument/2006/relationships/slideLayout" Target="../slideLayouts/slideLayout72.xml"/><Relationship Id="rId5" Type="http://schemas.openxmlformats.org/officeDocument/2006/relationships/image" Target="../media/image545.png"/><Relationship Id="rId4" Type="http://schemas.openxmlformats.org/officeDocument/2006/relationships/image" Target="../media/image544.png"/></Relationships>
</file>

<file path=ppt/slides/_rels/slide4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6.xml"/><Relationship Id="rId1" Type="http://schemas.openxmlformats.org/officeDocument/2006/relationships/slideLayout" Target="../slideLayouts/slideLayout72.xml"/><Relationship Id="rId4" Type="http://schemas.openxmlformats.org/officeDocument/2006/relationships/image" Target="../media/image71.png"/></Relationships>
</file>

<file path=ppt/slides/_rels/slide4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4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8.xml"/><Relationship Id="rId1" Type="http://schemas.openxmlformats.org/officeDocument/2006/relationships/slideLayout" Target="../slideLayouts/slideLayout14.xml"/></Relationships>
</file>

<file path=ppt/slides/_rels/slide4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9.xml"/><Relationship Id="rId1" Type="http://schemas.openxmlformats.org/officeDocument/2006/relationships/slideLayout" Target="../slideLayouts/slideLayout14.xml"/></Relationships>
</file>

<file path=ppt/slides/_rels/slide4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0.xml"/><Relationship Id="rId1" Type="http://schemas.openxmlformats.org/officeDocument/2006/relationships/slideLayout" Target="../slideLayouts/slideLayout14.xml"/><Relationship Id="rId4" Type="http://schemas.openxmlformats.org/officeDocument/2006/relationships/image" Target="../media/image546.png"/></Relationships>
</file>

<file path=ppt/slides/_rels/slide4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50.png"/><Relationship Id="rId2" Type="http://schemas.openxmlformats.org/officeDocument/2006/relationships/notesSlide" Target="../notesSlides/notesSlide451.xml"/><Relationship Id="rId1" Type="http://schemas.openxmlformats.org/officeDocument/2006/relationships/slideLayout" Target="../slideLayouts/slideLayout14.xml"/><Relationship Id="rId6" Type="http://schemas.openxmlformats.org/officeDocument/2006/relationships/image" Target="../media/image549.png"/><Relationship Id="rId5" Type="http://schemas.openxmlformats.org/officeDocument/2006/relationships/image" Target="../media/image548.png"/><Relationship Id="rId4" Type="http://schemas.openxmlformats.org/officeDocument/2006/relationships/image" Target="../media/image547.png"/></Relationships>
</file>

<file path=ppt/slides/_rels/slide45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452.xml"/><Relationship Id="rId1" Type="http://schemas.openxmlformats.org/officeDocument/2006/relationships/slideLayout" Target="../slideLayouts/slideLayout14.xml"/><Relationship Id="rId6" Type="http://schemas.openxmlformats.org/officeDocument/2006/relationships/image" Target="../media/image553.png"/><Relationship Id="rId5" Type="http://schemas.openxmlformats.org/officeDocument/2006/relationships/image" Target="../media/image552.png"/><Relationship Id="rId4" Type="http://schemas.openxmlformats.org/officeDocument/2006/relationships/image" Target="../media/image551.png"/></Relationships>
</file>

<file path=ppt/slides/_rels/slide4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53.xml"/><Relationship Id="rId1" Type="http://schemas.openxmlformats.org/officeDocument/2006/relationships/slideLayout" Target="../slideLayouts/slideLayout75.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4.png"/></Relationships>
</file>

<file path=ppt/slides/_rels/slide4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4.xml"/><Relationship Id="rId1" Type="http://schemas.openxmlformats.org/officeDocument/2006/relationships/slideLayout" Target="../slideLayouts/slideLayout74.xml"/></Relationships>
</file>

<file path=ppt/slides/_rels/slide4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5.xml"/><Relationship Id="rId1" Type="http://schemas.openxmlformats.org/officeDocument/2006/relationships/slideLayout" Target="../slideLayouts/slideLayout74.xml"/><Relationship Id="rId5" Type="http://schemas.openxmlformats.org/officeDocument/2006/relationships/image" Target="../media/image555.png"/><Relationship Id="rId4" Type="http://schemas.openxmlformats.org/officeDocument/2006/relationships/image" Target="../media/image554.png"/></Relationships>
</file>

<file path=ppt/slides/_rels/slide4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6.xml"/><Relationship Id="rId1" Type="http://schemas.openxmlformats.org/officeDocument/2006/relationships/slideLayout" Target="../slideLayouts/slideLayout74.xml"/><Relationship Id="rId5" Type="http://schemas.openxmlformats.org/officeDocument/2006/relationships/image" Target="../media/image557.png"/><Relationship Id="rId4" Type="http://schemas.openxmlformats.org/officeDocument/2006/relationships/image" Target="../media/image556.png"/></Relationships>
</file>

<file path=ppt/slides/_rels/slide4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7.xml"/><Relationship Id="rId1" Type="http://schemas.openxmlformats.org/officeDocument/2006/relationships/slideLayout" Target="../slideLayouts/slideLayout74.xml"/><Relationship Id="rId4" Type="http://schemas.openxmlformats.org/officeDocument/2006/relationships/image" Target="../media/image558.png"/></Relationships>
</file>

<file path=ppt/slides/_rels/slide4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5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9.xml"/><Relationship Id="rId1" Type="http://schemas.openxmlformats.org/officeDocument/2006/relationships/slideLayout" Target="../slideLayouts/slideLayout14.xml"/></Relationships>
</file>

<file path=ppt/slides/_rels/slide4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0.xml"/><Relationship Id="rId1" Type="http://schemas.openxmlformats.org/officeDocument/2006/relationships/slideLayout" Target="../slideLayouts/slideLayout14.xml"/></Relationships>
</file>

<file path=ppt/slides/_rels/slide4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1.xml"/><Relationship Id="rId1" Type="http://schemas.openxmlformats.org/officeDocument/2006/relationships/slideLayout" Target="../slideLayouts/slideLayout14.xml"/><Relationship Id="rId4" Type="http://schemas.openxmlformats.org/officeDocument/2006/relationships/image" Target="../media/image559.png"/></Relationships>
</file>

<file path=ppt/slides/_rels/slide46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3.png"/><Relationship Id="rId2" Type="http://schemas.openxmlformats.org/officeDocument/2006/relationships/notesSlide" Target="../notesSlides/notesSlide462.xml"/><Relationship Id="rId1" Type="http://schemas.openxmlformats.org/officeDocument/2006/relationships/slideLayout" Target="../slideLayouts/slideLayout14.xml"/><Relationship Id="rId6" Type="http://schemas.openxmlformats.org/officeDocument/2006/relationships/image" Target="../media/image562.png"/><Relationship Id="rId5" Type="http://schemas.openxmlformats.org/officeDocument/2006/relationships/image" Target="../media/image561.png"/><Relationship Id="rId4" Type="http://schemas.openxmlformats.org/officeDocument/2006/relationships/image" Target="../media/image560.png"/></Relationships>
</file>

<file path=ppt/slides/_rels/slide46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notesSlide" Target="../notesSlides/notesSlide463.xml"/><Relationship Id="rId1" Type="http://schemas.openxmlformats.org/officeDocument/2006/relationships/slideLayout" Target="../slideLayouts/slideLayout14.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564.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4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64.xml"/><Relationship Id="rId1" Type="http://schemas.openxmlformats.org/officeDocument/2006/relationships/slideLayout" Target="../slideLayouts/slideLayout77.xml"/><Relationship Id="rId4" Type="http://schemas.openxmlformats.org/officeDocument/2006/relationships/image" Target="../media/image41.png"/></Relationships>
</file>

<file path=ppt/slides/_rels/slide4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5.xml"/><Relationship Id="rId1" Type="http://schemas.openxmlformats.org/officeDocument/2006/relationships/slideLayout" Target="../slideLayouts/slideLayout76.xml"/></Relationships>
</file>

<file path=ppt/slides/_rels/slide4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6.xml"/><Relationship Id="rId1" Type="http://schemas.openxmlformats.org/officeDocument/2006/relationships/slideLayout" Target="../slideLayouts/slideLayout76.xml"/><Relationship Id="rId5" Type="http://schemas.openxmlformats.org/officeDocument/2006/relationships/image" Target="../media/image568.png"/><Relationship Id="rId4" Type="http://schemas.openxmlformats.org/officeDocument/2006/relationships/image" Target="../media/image567.png"/></Relationships>
</file>

<file path=ppt/slides/_rels/slide4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7.xml"/><Relationship Id="rId1" Type="http://schemas.openxmlformats.org/officeDocument/2006/relationships/slideLayout" Target="../slideLayouts/slideLayout76.xml"/><Relationship Id="rId5" Type="http://schemas.openxmlformats.org/officeDocument/2006/relationships/image" Target="../media/image570.png"/><Relationship Id="rId4" Type="http://schemas.openxmlformats.org/officeDocument/2006/relationships/image" Target="../media/image569.png"/></Relationships>
</file>

<file path=ppt/slides/_rels/slide4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8.xml"/><Relationship Id="rId1" Type="http://schemas.openxmlformats.org/officeDocument/2006/relationships/slideLayout" Target="../slideLayouts/slideLayout76.xml"/><Relationship Id="rId4" Type="http://schemas.openxmlformats.org/officeDocument/2006/relationships/image" Target="../media/image571.png"/></Relationships>
</file>

<file path=ppt/slides/_rels/slide4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6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0.xml"/><Relationship Id="rId1" Type="http://schemas.openxmlformats.org/officeDocument/2006/relationships/slideLayout" Target="../slideLayouts/slideLayout14.xml"/></Relationships>
</file>

<file path=ppt/slides/_rels/slide4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1.xml"/><Relationship Id="rId1" Type="http://schemas.openxmlformats.org/officeDocument/2006/relationships/slideLayout" Target="../slideLayouts/slideLayout14.xml"/></Relationships>
</file>

<file path=ppt/slides/_rels/slide4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2.xml"/><Relationship Id="rId1" Type="http://schemas.openxmlformats.org/officeDocument/2006/relationships/slideLayout" Target="../slideLayouts/slideLayout14.xml"/><Relationship Id="rId4" Type="http://schemas.openxmlformats.org/officeDocument/2006/relationships/image" Target="../media/image572.png"/></Relationships>
</file>

<file path=ppt/slides/_rels/slide47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6.png"/><Relationship Id="rId2" Type="http://schemas.openxmlformats.org/officeDocument/2006/relationships/notesSlide" Target="../notesSlides/notesSlide473.xml"/><Relationship Id="rId1" Type="http://schemas.openxmlformats.org/officeDocument/2006/relationships/slideLayout" Target="../slideLayouts/slideLayout14.xml"/><Relationship Id="rId6" Type="http://schemas.openxmlformats.org/officeDocument/2006/relationships/image" Target="../media/image575.png"/><Relationship Id="rId5" Type="http://schemas.openxmlformats.org/officeDocument/2006/relationships/image" Target="../media/image574.png"/><Relationship Id="rId4" Type="http://schemas.openxmlformats.org/officeDocument/2006/relationships/image" Target="../media/image57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474.xml"/><Relationship Id="rId1" Type="http://schemas.openxmlformats.org/officeDocument/2006/relationships/slideLayout" Target="../slideLayouts/slideLayout14.xml"/><Relationship Id="rId6" Type="http://schemas.openxmlformats.org/officeDocument/2006/relationships/image" Target="../media/image579.png"/><Relationship Id="rId5" Type="http://schemas.openxmlformats.org/officeDocument/2006/relationships/image" Target="../media/image578.png"/><Relationship Id="rId4" Type="http://schemas.openxmlformats.org/officeDocument/2006/relationships/image" Target="../media/image577.png"/></Relationships>
</file>

<file path=ppt/slides/_rels/slide4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75.xml"/><Relationship Id="rId1" Type="http://schemas.openxmlformats.org/officeDocument/2006/relationships/slideLayout" Target="../slideLayouts/slideLayout79.xml"/><Relationship Id="rId4" Type="http://schemas.openxmlformats.org/officeDocument/2006/relationships/image" Target="../media/image41.png"/></Relationships>
</file>

<file path=ppt/slides/_rels/slide4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6.xml"/><Relationship Id="rId1" Type="http://schemas.openxmlformats.org/officeDocument/2006/relationships/slideLayout" Target="../slideLayouts/slideLayout78.xml"/></Relationships>
</file>

<file path=ppt/slides/_rels/slide4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7.xml"/><Relationship Id="rId1" Type="http://schemas.openxmlformats.org/officeDocument/2006/relationships/slideLayout" Target="../slideLayouts/slideLayout78.xml"/><Relationship Id="rId5" Type="http://schemas.openxmlformats.org/officeDocument/2006/relationships/image" Target="../media/image581.png"/><Relationship Id="rId4" Type="http://schemas.openxmlformats.org/officeDocument/2006/relationships/image" Target="../media/image580.png"/></Relationships>
</file>

<file path=ppt/slides/_rels/slide4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8.xml"/><Relationship Id="rId1" Type="http://schemas.openxmlformats.org/officeDocument/2006/relationships/slideLayout" Target="../slideLayouts/slideLayout78.xml"/><Relationship Id="rId5" Type="http://schemas.openxmlformats.org/officeDocument/2006/relationships/image" Target="../media/image583.png"/><Relationship Id="rId4" Type="http://schemas.openxmlformats.org/officeDocument/2006/relationships/image" Target="../media/image582.png"/></Relationships>
</file>

<file path=ppt/slides/_rels/slide4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9.xml"/><Relationship Id="rId1" Type="http://schemas.openxmlformats.org/officeDocument/2006/relationships/slideLayout" Target="../slideLayouts/slideLayout78.xml"/><Relationship Id="rId4" Type="http://schemas.openxmlformats.org/officeDocument/2006/relationships/image" Target="../media/image584.png"/></Relationships>
</file>

<file path=ppt/slides/_rels/slide4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0.xml"/><Relationship Id="rId1" Type="http://schemas.openxmlformats.org/officeDocument/2006/relationships/slideLayout" Target="../slideLayouts/slideLayout78.xml"/></Relationships>
</file>

<file path=ppt/slides/_rels/slide4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1.xml"/><Relationship Id="rId1" Type="http://schemas.openxmlformats.org/officeDocument/2006/relationships/slideLayout" Target="../slideLayouts/slideLayout78.xml"/><Relationship Id="rId5" Type="http://schemas.openxmlformats.org/officeDocument/2006/relationships/image" Target="../media/image586.png"/><Relationship Id="rId4" Type="http://schemas.openxmlformats.org/officeDocument/2006/relationships/image" Target="../media/image585.png"/></Relationships>
</file>

<file path=ppt/slides/_rels/slide4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2.xml"/><Relationship Id="rId1" Type="http://schemas.openxmlformats.org/officeDocument/2006/relationships/slideLayout" Target="../slideLayouts/slideLayout78.xml"/><Relationship Id="rId5" Type="http://schemas.openxmlformats.org/officeDocument/2006/relationships/image" Target="../media/image588.png"/><Relationship Id="rId4" Type="http://schemas.openxmlformats.org/officeDocument/2006/relationships/image" Target="../media/image587.png"/></Relationships>
</file>

<file path=ppt/slides/_rels/slide4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3.xml"/><Relationship Id="rId1" Type="http://schemas.openxmlformats.org/officeDocument/2006/relationships/slideLayout" Target="../slideLayouts/slideLayout78.xml"/><Relationship Id="rId4" Type="http://schemas.openxmlformats.org/officeDocument/2006/relationships/image" Target="../media/image589.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4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4.xml"/><Relationship Id="rId1" Type="http://schemas.openxmlformats.org/officeDocument/2006/relationships/slideLayout" Target="../slideLayouts/slideLayout78.xml"/></Relationships>
</file>

<file path=ppt/slides/_rels/slide4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5.xml"/><Relationship Id="rId1" Type="http://schemas.openxmlformats.org/officeDocument/2006/relationships/slideLayout" Target="../slideLayouts/slideLayout78.xml"/><Relationship Id="rId5" Type="http://schemas.openxmlformats.org/officeDocument/2006/relationships/image" Target="../media/image591.png"/><Relationship Id="rId4" Type="http://schemas.openxmlformats.org/officeDocument/2006/relationships/image" Target="../media/image590.png"/></Relationships>
</file>

<file path=ppt/slides/_rels/slide4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6.xml"/><Relationship Id="rId1" Type="http://schemas.openxmlformats.org/officeDocument/2006/relationships/slideLayout" Target="../slideLayouts/slideLayout78.xml"/><Relationship Id="rId5" Type="http://schemas.openxmlformats.org/officeDocument/2006/relationships/image" Target="../media/image593.png"/><Relationship Id="rId4" Type="http://schemas.openxmlformats.org/officeDocument/2006/relationships/image" Target="../media/image592.png"/></Relationships>
</file>

<file path=ppt/slides/_rels/slide4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7.xml"/><Relationship Id="rId1" Type="http://schemas.openxmlformats.org/officeDocument/2006/relationships/slideLayout" Target="../slideLayouts/slideLayout78.xml"/><Relationship Id="rId4" Type="http://schemas.openxmlformats.org/officeDocument/2006/relationships/image" Target="../media/image594.png"/></Relationships>
</file>

<file path=ppt/slides/_rels/slide49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8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9.xml"/><Relationship Id="rId1" Type="http://schemas.openxmlformats.org/officeDocument/2006/relationships/slideLayout" Target="../slideLayouts/slideLayout14.xml"/></Relationships>
</file>

<file path=ppt/slides/_rels/slide4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0.xml"/><Relationship Id="rId1" Type="http://schemas.openxmlformats.org/officeDocument/2006/relationships/slideLayout" Target="../slideLayouts/slideLayout14.xml"/></Relationships>
</file>

<file path=ppt/slides/_rels/slide4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1.xml"/><Relationship Id="rId1" Type="http://schemas.openxmlformats.org/officeDocument/2006/relationships/slideLayout" Target="../slideLayouts/slideLayout14.xml"/><Relationship Id="rId4" Type="http://schemas.openxmlformats.org/officeDocument/2006/relationships/image" Target="../media/image595.png"/></Relationships>
</file>

<file path=ppt/slides/_rels/slide49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99.png"/><Relationship Id="rId2" Type="http://schemas.openxmlformats.org/officeDocument/2006/relationships/notesSlide" Target="../notesSlides/notesSlide492.xml"/><Relationship Id="rId1" Type="http://schemas.openxmlformats.org/officeDocument/2006/relationships/slideLayout" Target="../slideLayouts/slideLayout14.xml"/><Relationship Id="rId6" Type="http://schemas.openxmlformats.org/officeDocument/2006/relationships/image" Target="../media/image598.png"/><Relationship Id="rId5" Type="http://schemas.openxmlformats.org/officeDocument/2006/relationships/image" Target="../media/image597.png"/><Relationship Id="rId4" Type="http://schemas.openxmlformats.org/officeDocument/2006/relationships/image" Target="../media/image596.png"/></Relationships>
</file>

<file path=ppt/slides/_rels/slide49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03.png"/><Relationship Id="rId2" Type="http://schemas.openxmlformats.org/officeDocument/2006/relationships/notesSlide" Target="../notesSlides/notesSlide493.xml"/><Relationship Id="rId1" Type="http://schemas.openxmlformats.org/officeDocument/2006/relationships/slideLayout" Target="../slideLayouts/slideLayout14.xml"/><Relationship Id="rId6" Type="http://schemas.openxmlformats.org/officeDocument/2006/relationships/image" Target="../media/image602.png"/><Relationship Id="rId5" Type="http://schemas.openxmlformats.org/officeDocument/2006/relationships/image" Target="../media/image601.png"/><Relationship Id="rId4" Type="http://schemas.openxmlformats.org/officeDocument/2006/relationships/image" Target="../media/image60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png"/></Relationships>
</file>

<file path=ppt/slides/_rels/slide50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94.xml"/><Relationship Id="rId1" Type="http://schemas.openxmlformats.org/officeDocument/2006/relationships/slideLayout" Target="../slideLayouts/slideLayout81.xml"/><Relationship Id="rId4" Type="http://schemas.openxmlformats.org/officeDocument/2006/relationships/image" Target="../media/image41.png"/></Relationships>
</file>

<file path=ppt/slides/_rels/slide5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5.xml"/><Relationship Id="rId1" Type="http://schemas.openxmlformats.org/officeDocument/2006/relationships/slideLayout" Target="../slideLayouts/slideLayout80.xml"/></Relationships>
</file>

<file path=ppt/slides/_rels/slide5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6.xml"/><Relationship Id="rId1" Type="http://schemas.openxmlformats.org/officeDocument/2006/relationships/slideLayout" Target="../slideLayouts/slideLayout80.xml"/><Relationship Id="rId5" Type="http://schemas.openxmlformats.org/officeDocument/2006/relationships/image" Target="../media/image605.png"/><Relationship Id="rId4" Type="http://schemas.openxmlformats.org/officeDocument/2006/relationships/image" Target="../media/image604.png"/></Relationships>
</file>

<file path=ppt/slides/_rels/slide5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7.xml"/><Relationship Id="rId1" Type="http://schemas.openxmlformats.org/officeDocument/2006/relationships/slideLayout" Target="../slideLayouts/slideLayout80.xml"/><Relationship Id="rId5" Type="http://schemas.openxmlformats.org/officeDocument/2006/relationships/image" Target="../media/image607.png"/><Relationship Id="rId4" Type="http://schemas.openxmlformats.org/officeDocument/2006/relationships/image" Target="../media/image606.png"/></Relationships>
</file>

<file path=ppt/slides/_rels/slide5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8.xml"/><Relationship Id="rId1" Type="http://schemas.openxmlformats.org/officeDocument/2006/relationships/slideLayout" Target="../slideLayouts/slideLayout80.xml"/><Relationship Id="rId4" Type="http://schemas.openxmlformats.org/officeDocument/2006/relationships/image" Target="../media/image608.png"/></Relationships>
</file>

<file path=ppt/slides/_rels/slide50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9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5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0.xml"/><Relationship Id="rId1" Type="http://schemas.openxmlformats.org/officeDocument/2006/relationships/slideLayout" Target="../slideLayouts/slideLayout14.xml"/></Relationships>
</file>

<file path=ppt/slides/_rels/slide5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1.xml"/><Relationship Id="rId1" Type="http://schemas.openxmlformats.org/officeDocument/2006/relationships/slideLayout" Target="../slideLayouts/slideLayout14.xml"/></Relationships>
</file>

<file path=ppt/slides/_rels/slide5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2.xml"/><Relationship Id="rId1" Type="http://schemas.openxmlformats.org/officeDocument/2006/relationships/slideLayout" Target="../slideLayouts/slideLayout14.xml"/><Relationship Id="rId4" Type="http://schemas.openxmlformats.org/officeDocument/2006/relationships/image" Target="../media/image609.png"/></Relationships>
</file>

<file path=ppt/slides/_rels/slide50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13.png"/><Relationship Id="rId2" Type="http://schemas.openxmlformats.org/officeDocument/2006/relationships/notesSlide" Target="../notesSlides/notesSlide503.xml"/><Relationship Id="rId1" Type="http://schemas.openxmlformats.org/officeDocument/2006/relationships/slideLayout" Target="../slideLayouts/slideLayout14.xml"/><Relationship Id="rId6" Type="http://schemas.openxmlformats.org/officeDocument/2006/relationships/image" Target="../media/image612.png"/><Relationship Id="rId5" Type="http://schemas.openxmlformats.org/officeDocument/2006/relationships/image" Target="../media/image611.png"/><Relationship Id="rId4" Type="http://schemas.openxmlformats.org/officeDocument/2006/relationships/image" Target="../media/image610.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5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17.png"/><Relationship Id="rId2" Type="http://schemas.openxmlformats.org/officeDocument/2006/relationships/notesSlide" Target="../notesSlides/notesSlide504.xml"/><Relationship Id="rId1" Type="http://schemas.openxmlformats.org/officeDocument/2006/relationships/slideLayout" Target="../slideLayouts/slideLayout14.xml"/><Relationship Id="rId6" Type="http://schemas.openxmlformats.org/officeDocument/2006/relationships/image" Target="../media/image616.png"/><Relationship Id="rId5" Type="http://schemas.openxmlformats.org/officeDocument/2006/relationships/image" Target="../media/image615.png"/><Relationship Id="rId4" Type="http://schemas.openxmlformats.org/officeDocument/2006/relationships/image" Target="../media/image614.png"/></Relationships>
</file>

<file path=ppt/slides/_rels/slide5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05.xml"/><Relationship Id="rId1" Type="http://schemas.openxmlformats.org/officeDocument/2006/relationships/slideLayout" Target="../slideLayouts/slideLayout83.xml"/><Relationship Id="rId4" Type="http://schemas.openxmlformats.org/officeDocument/2006/relationships/image" Target="../media/image41.png"/></Relationships>
</file>

<file path=ppt/slides/_rels/slide5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6.xml"/><Relationship Id="rId1" Type="http://schemas.openxmlformats.org/officeDocument/2006/relationships/slideLayout" Target="../slideLayouts/slideLayout82.xml"/></Relationships>
</file>

<file path=ppt/slides/_rels/slide5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7.xml"/><Relationship Id="rId1" Type="http://schemas.openxmlformats.org/officeDocument/2006/relationships/slideLayout" Target="../slideLayouts/slideLayout82.xml"/><Relationship Id="rId5" Type="http://schemas.openxmlformats.org/officeDocument/2006/relationships/image" Target="../media/image619.png"/><Relationship Id="rId4" Type="http://schemas.openxmlformats.org/officeDocument/2006/relationships/image" Target="../media/image618.png"/></Relationships>
</file>

<file path=ppt/slides/_rels/slide5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8.xml"/><Relationship Id="rId1" Type="http://schemas.openxmlformats.org/officeDocument/2006/relationships/slideLayout" Target="../slideLayouts/slideLayout82.xml"/><Relationship Id="rId5" Type="http://schemas.openxmlformats.org/officeDocument/2006/relationships/image" Target="../media/image621.png"/><Relationship Id="rId4" Type="http://schemas.openxmlformats.org/officeDocument/2006/relationships/image" Target="../media/image620.png"/></Relationships>
</file>

<file path=ppt/slides/_rels/slide5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9.xml"/><Relationship Id="rId1" Type="http://schemas.openxmlformats.org/officeDocument/2006/relationships/slideLayout" Target="../slideLayouts/slideLayout82.xml"/><Relationship Id="rId4" Type="http://schemas.openxmlformats.org/officeDocument/2006/relationships/image" Target="../media/image622.png"/></Relationships>
</file>

<file path=ppt/slides/_rels/slide5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10.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5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1.xml"/><Relationship Id="rId1" Type="http://schemas.openxmlformats.org/officeDocument/2006/relationships/slideLayout" Target="../slideLayouts/slideLayout14.xml"/></Relationships>
</file>

<file path=ppt/slides/_rels/slide5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2.xml"/><Relationship Id="rId1" Type="http://schemas.openxmlformats.org/officeDocument/2006/relationships/slideLayout" Target="../slideLayouts/slideLayout14.xml"/></Relationships>
</file>

<file path=ppt/slides/_rels/slide5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3.xml"/><Relationship Id="rId1" Type="http://schemas.openxmlformats.org/officeDocument/2006/relationships/slideLayout" Target="../slideLayouts/slideLayout14.xml"/><Relationship Id="rId4" Type="http://schemas.openxmlformats.org/officeDocument/2006/relationships/image" Target="../media/image623.png"/></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5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27.png"/><Relationship Id="rId2" Type="http://schemas.openxmlformats.org/officeDocument/2006/relationships/notesSlide" Target="../notesSlides/notesSlide514.xml"/><Relationship Id="rId1" Type="http://schemas.openxmlformats.org/officeDocument/2006/relationships/slideLayout" Target="../slideLayouts/slideLayout14.xml"/><Relationship Id="rId6" Type="http://schemas.openxmlformats.org/officeDocument/2006/relationships/image" Target="../media/image626.png"/><Relationship Id="rId5" Type="http://schemas.openxmlformats.org/officeDocument/2006/relationships/image" Target="../media/image625.png"/><Relationship Id="rId4" Type="http://schemas.openxmlformats.org/officeDocument/2006/relationships/image" Target="../media/image624.png"/></Relationships>
</file>

<file path=ppt/slides/_rels/slide5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515.xml"/><Relationship Id="rId1" Type="http://schemas.openxmlformats.org/officeDocument/2006/relationships/slideLayout" Target="../slideLayouts/slideLayout14.xml"/><Relationship Id="rId6" Type="http://schemas.openxmlformats.org/officeDocument/2006/relationships/image" Target="../media/image630.png"/><Relationship Id="rId5" Type="http://schemas.openxmlformats.org/officeDocument/2006/relationships/image" Target="../media/image629.png"/><Relationship Id="rId4" Type="http://schemas.openxmlformats.org/officeDocument/2006/relationships/image" Target="../media/image628.png"/></Relationships>
</file>

<file path=ppt/slides/_rels/slide5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16.xml"/><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5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7.xml"/><Relationship Id="rId1" Type="http://schemas.openxmlformats.org/officeDocument/2006/relationships/slideLayout" Target="../slideLayouts/slideLayout84.xml"/></Relationships>
</file>

<file path=ppt/slides/_rels/slide5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8.xml"/><Relationship Id="rId1" Type="http://schemas.openxmlformats.org/officeDocument/2006/relationships/slideLayout" Target="../slideLayouts/slideLayout84.xml"/><Relationship Id="rId5" Type="http://schemas.openxmlformats.org/officeDocument/2006/relationships/image" Target="../media/image632.png"/><Relationship Id="rId4" Type="http://schemas.openxmlformats.org/officeDocument/2006/relationships/image" Target="../media/image631.png"/></Relationships>
</file>

<file path=ppt/slides/_rels/slide5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9.xml"/><Relationship Id="rId1" Type="http://schemas.openxmlformats.org/officeDocument/2006/relationships/slideLayout" Target="../slideLayouts/slideLayout84.xml"/><Relationship Id="rId5" Type="http://schemas.openxmlformats.org/officeDocument/2006/relationships/image" Target="../media/image634.png"/><Relationship Id="rId4" Type="http://schemas.openxmlformats.org/officeDocument/2006/relationships/image" Target="../media/image633.png"/></Relationships>
</file>

<file path=ppt/slides/_rels/slide5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0.xml"/><Relationship Id="rId1" Type="http://schemas.openxmlformats.org/officeDocument/2006/relationships/slideLayout" Target="../slideLayouts/slideLayout84.xml"/><Relationship Id="rId4" Type="http://schemas.openxmlformats.org/officeDocument/2006/relationships/image" Target="../media/image635.png"/></Relationships>
</file>

<file path=ppt/slides/_rels/slide5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2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5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2.xml"/><Relationship Id="rId1" Type="http://schemas.openxmlformats.org/officeDocument/2006/relationships/slideLayout" Target="../slideLayouts/slideLayout14.xml"/></Relationships>
</file>

<file path=ppt/slides/_rels/slide5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4.xml"/><Relationship Id="rId1" Type="http://schemas.openxmlformats.org/officeDocument/2006/relationships/slideLayout" Target="../slideLayouts/slideLayout14.xml"/><Relationship Id="rId4" Type="http://schemas.openxmlformats.org/officeDocument/2006/relationships/image" Target="../media/image636.png"/></Relationships>
</file>

<file path=ppt/slides/_rels/slide5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40.png"/><Relationship Id="rId2" Type="http://schemas.openxmlformats.org/officeDocument/2006/relationships/notesSlide" Target="../notesSlides/notesSlide525.xml"/><Relationship Id="rId1" Type="http://schemas.openxmlformats.org/officeDocument/2006/relationships/slideLayout" Target="../slideLayouts/slideLayout14.xml"/><Relationship Id="rId6" Type="http://schemas.openxmlformats.org/officeDocument/2006/relationships/image" Target="../media/image639.png"/><Relationship Id="rId5" Type="http://schemas.openxmlformats.org/officeDocument/2006/relationships/image" Target="../media/image638.png"/><Relationship Id="rId4" Type="http://schemas.openxmlformats.org/officeDocument/2006/relationships/image" Target="../media/image637.png"/></Relationships>
</file>

<file path=ppt/slides/_rels/slide5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44.png"/><Relationship Id="rId2" Type="http://schemas.openxmlformats.org/officeDocument/2006/relationships/notesSlide" Target="../notesSlides/notesSlide526.xml"/><Relationship Id="rId1" Type="http://schemas.openxmlformats.org/officeDocument/2006/relationships/slideLayout" Target="../slideLayouts/slideLayout14.xml"/><Relationship Id="rId6" Type="http://schemas.openxmlformats.org/officeDocument/2006/relationships/image" Target="../media/image643.png"/><Relationship Id="rId5" Type="http://schemas.openxmlformats.org/officeDocument/2006/relationships/image" Target="../media/image642.png"/><Relationship Id="rId4" Type="http://schemas.openxmlformats.org/officeDocument/2006/relationships/image" Target="../media/image641.png"/></Relationships>
</file>

<file path=ppt/slides/_rels/slide5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27.xml"/><Relationship Id="rId1" Type="http://schemas.openxmlformats.org/officeDocument/2006/relationships/slideLayout" Target="../slideLayouts/slideLayout87.xml"/><Relationship Id="rId4" Type="http://schemas.openxmlformats.org/officeDocument/2006/relationships/image" Target="../media/image41.png"/></Relationships>
</file>

<file path=ppt/slides/_rels/slide5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8.xml"/><Relationship Id="rId1" Type="http://schemas.openxmlformats.org/officeDocument/2006/relationships/slideLayout" Target="../slideLayouts/slideLayout86.xml"/></Relationships>
</file>

<file path=ppt/slides/_rels/slide5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9.xml"/><Relationship Id="rId1" Type="http://schemas.openxmlformats.org/officeDocument/2006/relationships/slideLayout" Target="../slideLayouts/slideLayout86.xml"/><Relationship Id="rId5" Type="http://schemas.openxmlformats.org/officeDocument/2006/relationships/image" Target="../media/image646.png"/><Relationship Id="rId4" Type="http://schemas.openxmlformats.org/officeDocument/2006/relationships/image" Target="../media/image645.png"/></Relationships>
</file>

<file path=ppt/slides/_rels/slide5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0.xml"/><Relationship Id="rId1" Type="http://schemas.openxmlformats.org/officeDocument/2006/relationships/slideLayout" Target="../slideLayouts/slideLayout86.xml"/><Relationship Id="rId5" Type="http://schemas.openxmlformats.org/officeDocument/2006/relationships/image" Target="../media/image648.png"/><Relationship Id="rId4" Type="http://schemas.openxmlformats.org/officeDocument/2006/relationships/image" Target="../media/image647.png"/></Relationships>
</file>

<file path=ppt/slides/_rels/slide5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1.xml"/><Relationship Id="rId1" Type="http://schemas.openxmlformats.org/officeDocument/2006/relationships/slideLayout" Target="../slideLayouts/slideLayout86.xml"/><Relationship Id="rId4" Type="http://schemas.openxmlformats.org/officeDocument/2006/relationships/image" Target="../media/image649.png"/></Relationships>
</file>

<file path=ppt/slides/_rels/slide5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32.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5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4.xml"/><Relationship Id="rId1" Type="http://schemas.openxmlformats.org/officeDocument/2006/relationships/slideLayout" Target="../slideLayouts/slideLayout14.xml"/></Relationships>
</file>

<file path=ppt/slides/_rels/slide5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5.xml"/><Relationship Id="rId1" Type="http://schemas.openxmlformats.org/officeDocument/2006/relationships/slideLayout" Target="../slideLayouts/slideLayout14.xml"/><Relationship Id="rId4" Type="http://schemas.openxmlformats.org/officeDocument/2006/relationships/image" Target="../media/image650.png"/></Relationships>
</file>

<file path=ppt/slides/_rels/slide54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54.png"/><Relationship Id="rId2" Type="http://schemas.openxmlformats.org/officeDocument/2006/relationships/notesSlide" Target="../notesSlides/notesSlide536.xml"/><Relationship Id="rId1" Type="http://schemas.openxmlformats.org/officeDocument/2006/relationships/slideLayout" Target="../slideLayouts/slideLayout14.xml"/><Relationship Id="rId6" Type="http://schemas.openxmlformats.org/officeDocument/2006/relationships/image" Target="../media/image653.png"/><Relationship Id="rId5" Type="http://schemas.openxmlformats.org/officeDocument/2006/relationships/image" Target="../media/image652.png"/><Relationship Id="rId4" Type="http://schemas.openxmlformats.org/officeDocument/2006/relationships/image" Target="../media/image651.png"/></Relationships>
</file>

<file path=ppt/slides/_rels/slide5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notesSlide" Target="../notesSlides/notesSlide537.xml"/><Relationship Id="rId1" Type="http://schemas.openxmlformats.org/officeDocument/2006/relationships/slideLayout" Target="../slideLayouts/slideLayout14.xml"/><Relationship Id="rId6" Type="http://schemas.openxmlformats.org/officeDocument/2006/relationships/image" Target="../media/image657.png"/><Relationship Id="rId5" Type="http://schemas.openxmlformats.org/officeDocument/2006/relationships/image" Target="../media/image656.png"/><Relationship Id="rId4" Type="http://schemas.openxmlformats.org/officeDocument/2006/relationships/image" Target="../media/image655.png"/></Relationships>
</file>

<file path=ppt/slides/_rels/slide5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38.xml"/><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5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9.xml"/><Relationship Id="rId1" Type="http://schemas.openxmlformats.org/officeDocument/2006/relationships/slideLayout" Target="../slideLayouts/slideLayout88.xml"/></Relationships>
</file>

<file path=ppt/slides/_rels/slide5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0.xml"/><Relationship Id="rId1" Type="http://schemas.openxmlformats.org/officeDocument/2006/relationships/slideLayout" Target="../slideLayouts/slideLayout88.xml"/><Relationship Id="rId5" Type="http://schemas.openxmlformats.org/officeDocument/2006/relationships/image" Target="../media/image659.png"/><Relationship Id="rId4" Type="http://schemas.openxmlformats.org/officeDocument/2006/relationships/image" Target="../media/image658.png"/></Relationships>
</file>

<file path=ppt/slides/_rels/slide5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1.xml"/><Relationship Id="rId1" Type="http://schemas.openxmlformats.org/officeDocument/2006/relationships/slideLayout" Target="../slideLayouts/slideLayout88.xml"/><Relationship Id="rId5" Type="http://schemas.openxmlformats.org/officeDocument/2006/relationships/image" Target="../media/image661.png"/><Relationship Id="rId4" Type="http://schemas.openxmlformats.org/officeDocument/2006/relationships/image" Target="../media/image660.png"/></Relationships>
</file>

<file path=ppt/slides/_rels/slide5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2.xml"/><Relationship Id="rId1" Type="http://schemas.openxmlformats.org/officeDocument/2006/relationships/slideLayout" Target="../slideLayouts/slideLayout88.xml"/><Relationship Id="rId4" Type="http://schemas.openxmlformats.org/officeDocument/2006/relationships/image" Target="../media/image662.png"/></Relationships>
</file>

<file path=ppt/slides/_rels/slide5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3.xml"/><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5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4.xml"/><Relationship Id="rId1" Type="http://schemas.openxmlformats.org/officeDocument/2006/relationships/slideLayout" Target="../slideLayouts/slideLayout88.xml"/><Relationship Id="rId5" Type="http://schemas.openxmlformats.org/officeDocument/2006/relationships/image" Target="../media/image68.png"/><Relationship Id="rId4" Type="http://schemas.openxmlformats.org/officeDocument/2006/relationships/image" Target="../media/image67.png"/></Relationships>
</file>

<file path=ppt/slides/_rels/slide5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5.xml"/><Relationship Id="rId1" Type="http://schemas.openxmlformats.org/officeDocument/2006/relationships/slideLayout" Target="../slideLayouts/slideLayout88.xml"/><Relationship Id="rId5" Type="http://schemas.openxmlformats.org/officeDocument/2006/relationships/image" Target="../media/image70.png"/><Relationship Id="rId4" Type="http://schemas.openxmlformats.org/officeDocument/2006/relationships/image" Target="../media/image69.png"/></Relationships>
</file>

<file path=ppt/slides/_rels/slide5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6.xml"/><Relationship Id="rId1" Type="http://schemas.openxmlformats.org/officeDocument/2006/relationships/slideLayout" Target="../slideLayouts/slideLayout88.xml"/><Relationship Id="rId4" Type="http://schemas.openxmlformats.org/officeDocument/2006/relationships/image" Target="../media/image71.png"/></Relationships>
</file>

<file path=ppt/slides/_rels/slide5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4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5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8.xml"/><Relationship Id="rId1" Type="http://schemas.openxmlformats.org/officeDocument/2006/relationships/slideLayout" Target="../slideLayouts/slideLayout14.xml"/></Relationships>
</file>

<file path=ppt/slides/_rels/slide5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9.xml"/><Relationship Id="rId1" Type="http://schemas.openxmlformats.org/officeDocument/2006/relationships/slideLayout" Target="../slideLayouts/slideLayout14.xml"/></Relationships>
</file>

<file path=ppt/slides/_rels/slide5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0.xml"/><Relationship Id="rId1" Type="http://schemas.openxmlformats.org/officeDocument/2006/relationships/slideLayout" Target="../slideLayouts/slideLayout14.xml"/><Relationship Id="rId4" Type="http://schemas.openxmlformats.org/officeDocument/2006/relationships/image" Target="../media/image663.png"/></Relationships>
</file>

<file path=ppt/slides/_rels/slide5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54.png"/><Relationship Id="rId2" Type="http://schemas.openxmlformats.org/officeDocument/2006/relationships/notesSlide" Target="../notesSlides/notesSlide551.xml"/><Relationship Id="rId1" Type="http://schemas.openxmlformats.org/officeDocument/2006/relationships/slideLayout" Target="../slideLayouts/slideLayout14.xml"/><Relationship Id="rId6" Type="http://schemas.openxmlformats.org/officeDocument/2006/relationships/image" Target="../media/image666.png"/><Relationship Id="rId5" Type="http://schemas.openxmlformats.org/officeDocument/2006/relationships/image" Target="../media/image665.png"/><Relationship Id="rId4" Type="http://schemas.openxmlformats.org/officeDocument/2006/relationships/image" Target="../media/image664.png"/></Relationships>
</file>

<file path=ppt/slides/_rels/slide55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notesSlide" Target="../notesSlides/notesSlide552.xml"/><Relationship Id="rId1" Type="http://schemas.openxmlformats.org/officeDocument/2006/relationships/slideLayout" Target="../slideLayouts/slideLayout14.xml"/><Relationship Id="rId6" Type="http://schemas.openxmlformats.org/officeDocument/2006/relationships/image" Target="../media/image669.png"/><Relationship Id="rId5" Type="http://schemas.openxmlformats.org/officeDocument/2006/relationships/image" Target="../media/image668.png"/><Relationship Id="rId4" Type="http://schemas.openxmlformats.org/officeDocument/2006/relationships/image" Target="../media/image667.png"/></Relationships>
</file>

<file path=ppt/slides/_rels/slide5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53.xml"/><Relationship Id="rId1" Type="http://schemas.openxmlformats.org/officeDocument/2006/relationships/slideLayout" Target="../slideLayouts/slideLayout91.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4.xml"/><Relationship Id="rId1" Type="http://schemas.openxmlformats.org/officeDocument/2006/relationships/slideLayout" Target="../slideLayouts/slideLayout90.xml"/></Relationships>
</file>

<file path=ppt/slides/_rels/slide5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5.xml"/><Relationship Id="rId1" Type="http://schemas.openxmlformats.org/officeDocument/2006/relationships/slideLayout" Target="../slideLayouts/slideLayout90.xml"/><Relationship Id="rId5" Type="http://schemas.openxmlformats.org/officeDocument/2006/relationships/image" Target="../media/image671.png"/><Relationship Id="rId4" Type="http://schemas.openxmlformats.org/officeDocument/2006/relationships/image" Target="../media/image670.png"/></Relationships>
</file>

<file path=ppt/slides/_rels/slide5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6.xml"/><Relationship Id="rId1" Type="http://schemas.openxmlformats.org/officeDocument/2006/relationships/slideLayout" Target="../slideLayouts/slideLayout90.xml"/><Relationship Id="rId5" Type="http://schemas.openxmlformats.org/officeDocument/2006/relationships/image" Target="../media/image673.png"/><Relationship Id="rId4" Type="http://schemas.openxmlformats.org/officeDocument/2006/relationships/image" Target="../media/image672.png"/></Relationships>
</file>

<file path=ppt/slides/_rels/slide5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7.xml"/><Relationship Id="rId1" Type="http://schemas.openxmlformats.org/officeDocument/2006/relationships/slideLayout" Target="../slideLayouts/slideLayout90.xml"/><Relationship Id="rId4" Type="http://schemas.openxmlformats.org/officeDocument/2006/relationships/image" Target="../media/image71.png"/></Relationships>
</file>

<file path=ppt/slides/_rels/slide5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8.xml"/><Relationship Id="rId1" Type="http://schemas.openxmlformats.org/officeDocument/2006/relationships/slideLayout" Target="../slideLayouts/slideLayout90.xml"/></Relationships>
</file>

<file path=ppt/slides/_rels/slide5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9.xml"/><Relationship Id="rId1" Type="http://schemas.openxmlformats.org/officeDocument/2006/relationships/slideLayout" Target="../slideLayouts/slideLayout90.xml"/><Relationship Id="rId5" Type="http://schemas.openxmlformats.org/officeDocument/2006/relationships/image" Target="../media/image68.png"/><Relationship Id="rId4" Type="http://schemas.openxmlformats.org/officeDocument/2006/relationships/image" Target="../media/image67.png"/></Relationships>
</file>

<file path=ppt/slides/_rels/slide5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0.xml"/><Relationship Id="rId1" Type="http://schemas.openxmlformats.org/officeDocument/2006/relationships/slideLayout" Target="../slideLayouts/slideLayout90.xml"/><Relationship Id="rId5" Type="http://schemas.openxmlformats.org/officeDocument/2006/relationships/image" Target="../media/image70.png"/><Relationship Id="rId4" Type="http://schemas.openxmlformats.org/officeDocument/2006/relationships/image" Target="../media/image69.png"/></Relationships>
</file>

<file path=ppt/slides/_rels/slide5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1.xml"/><Relationship Id="rId1" Type="http://schemas.openxmlformats.org/officeDocument/2006/relationships/slideLayout" Target="../slideLayouts/slideLayout90.xml"/><Relationship Id="rId4" Type="http://schemas.openxmlformats.org/officeDocument/2006/relationships/image" Target="../media/image71.png"/></Relationships>
</file>

<file path=ppt/slides/_rels/slide5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2.xml"/><Relationship Id="rId1" Type="http://schemas.openxmlformats.org/officeDocument/2006/relationships/slideLayout" Target="../slideLayouts/slideLayout90.xml"/></Relationships>
</file>

<file path=ppt/slides/_rels/slide5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3.xml"/><Relationship Id="rId1" Type="http://schemas.openxmlformats.org/officeDocument/2006/relationships/slideLayout" Target="../slideLayouts/slideLayout90.xml"/><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4.xml"/><Relationship Id="rId1" Type="http://schemas.openxmlformats.org/officeDocument/2006/relationships/slideLayout" Target="../slideLayouts/slideLayout90.xml"/><Relationship Id="rId5" Type="http://schemas.openxmlformats.org/officeDocument/2006/relationships/image" Target="../media/image70.png"/><Relationship Id="rId4" Type="http://schemas.openxmlformats.org/officeDocument/2006/relationships/image" Target="../media/image69.png"/></Relationships>
</file>

<file path=ppt/slides/_rels/slide5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5.xml"/><Relationship Id="rId1" Type="http://schemas.openxmlformats.org/officeDocument/2006/relationships/slideLayout" Target="../slideLayouts/slideLayout90.xml"/><Relationship Id="rId4" Type="http://schemas.openxmlformats.org/officeDocument/2006/relationships/image" Target="../media/image71.png"/></Relationships>
</file>

<file path=ppt/slides/_rels/slide5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6.xml"/><Relationship Id="rId1" Type="http://schemas.openxmlformats.org/officeDocument/2006/relationships/slideLayout" Target="../slideLayouts/slideLayout90.xml"/></Relationships>
</file>

<file path=ppt/slides/_rels/slide5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7.xml"/><Relationship Id="rId1" Type="http://schemas.openxmlformats.org/officeDocument/2006/relationships/slideLayout" Target="../slideLayouts/slideLayout90.xml"/><Relationship Id="rId5" Type="http://schemas.openxmlformats.org/officeDocument/2006/relationships/image" Target="../media/image68.png"/><Relationship Id="rId4" Type="http://schemas.openxmlformats.org/officeDocument/2006/relationships/image" Target="../media/image67.png"/></Relationships>
</file>

<file path=ppt/slides/_rels/slide5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8.xml"/><Relationship Id="rId1" Type="http://schemas.openxmlformats.org/officeDocument/2006/relationships/slideLayout" Target="../slideLayouts/slideLayout90.xml"/><Relationship Id="rId5" Type="http://schemas.openxmlformats.org/officeDocument/2006/relationships/image" Target="../media/image70.png"/><Relationship Id="rId4" Type="http://schemas.openxmlformats.org/officeDocument/2006/relationships/image" Target="../media/image69.png"/></Relationships>
</file>

<file path=ppt/slides/_rels/slide5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9.xml"/><Relationship Id="rId1" Type="http://schemas.openxmlformats.org/officeDocument/2006/relationships/slideLayout" Target="../slideLayouts/slideLayout90.xml"/><Relationship Id="rId4" Type="http://schemas.openxmlformats.org/officeDocument/2006/relationships/image" Target="../media/image71.png"/></Relationships>
</file>

<file path=ppt/slides/_rels/slide576.xml.rels><?xml version="1.0" encoding="UTF-8" standalone="yes"?>
<Relationships xmlns="http://schemas.openxmlformats.org/package/2006/relationships"><Relationship Id="rId3" Type="http://schemas.openxmlformats.org/officeDocument/2006/relationships/image" Target="../media/image674.png"/><Relationship Id="rId2" Type="http://schemas.openxmlformats.org/officeDocument/2006/relationships/image" Target="../media/image9.jpg"/><Relationship Id="rId1" Type="http://schemas.openxmlformats.org/officeDocument/2006/relationships/slideLayout" Target="../slideLayouts/slideLayout92.xml"/></Relationships>
</file>

<file path=ppt/slides/_rels/slide577.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0.xml"/><Relationship Id="rId1" Type="http://schemas.openxmlformats.org/officeDocument/2006/relationships/slideLayout" Target="../slideLayouts/slideLayout93.xml"/></Relationships>
</file>

<file path=ppt/slides/_rels/slide578.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1.xml"/><Relationship Id="rId1" Type="http://schemas.openxmlformats.org/officeDocument/2006/relationships/slideLayout" Target="../slideLayouts/slideLayout93.xml"/><Relationship Id="rId5" Type="http://schemas.openxmlformats.org/officeDocument/2006/relationships/image" Target="../media/image273.png"/><Relationship Id="rId4" Type="http://schemas.openxmlformats.org/officeDocument/2006/relationships/image" Target="../media/image676.png"/></Relationships>
</file>

<file path=ppt/slides/_rels/slide579.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2.xml"/><Relationship Id="rId1" Type="http://schemas.openxmlformats.org/officeDocument/2006/relationships/slideLayout" Target="../slideLayouts/slideLayout93.xml"/><Relationship Id="rId5" Type="http://schemas.openxmlformats.org/officeDocument/2006/relationships/image" Target="../media/image678.png"/><Relationship Id="rId4" Type="http://schemas.openxmlformats.org/officeDocument/2006/relationships/image" Target="../media/image677.png"/></Relationships>
</file>

<file path=ppt/slides/_rels/slide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580.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3.xml"/><Relationship Id="rId1" Type="http://schemas.openxmlformats.org/officeDocument/2006/relationships/slideLayout" Target="../slideLayouts/slideLayout93.xml"/><Relationship Id="rId4" Type="http://schemas.openxmlformats.org/officeDocument/2006/relationships/image" Target="../media/image679.png"/></Relationships>
</file>

<file path=ppt/slides/_rels/slide581.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4.xml"/><Relationship Id="rId1" Type="http://schemas.openxmlformats.org/officeDocument/2006/relationships/slideLayout" Target="../slideLayouts/slideLayout93.xml"/></Relationships>
</file>

<file path=ppt/slides/_rels/slide582.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5.xml"/><Relationship Id="rId1" Type="http://schemas.openxmlformats.org/officeDocument/2006/relationships/slideLayout" Target="../slideLayouts/slideLayout93.xml"/><Relationship Id="rId5" Type="http://schemas.openxmlformats.org/officeDocument/2006/relationships/image" Target="../media/image265.png"/><Relationship Id="rId4" Type="http://schemas.openxmlformats.org/officeDocument/2006/relationships/image" Target="../media/image680.png"/></Relationships>
</file>

<file path=ppt/slides/_rels/slide583.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6.xml"/><Relationship Id="rId1" Type="http://schemas.openxmlformats.org/officeDocument/2006/relationships/slideLayout" Target="../slideLayouts/slideLayout93.xml"/><Relationship Id="rId5" Type="http://schemas.openxmlformats.org/officeDocument/2006/relationships/image" Target="../media/image682.png"/><Relationship Id="rId4" Type="http://schemas.openxmlformats.org/officeDocument/2006/relationships/image" Target="../media/image681.png"/></Relationships>
</file>

<file path=ppt/slides/_rels/slide584.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7.xml"/><Relationship Id="rId1" Type="http://schemas.openxmlformats.org/officeDocument/2006/relationships/slideLayout" Target="../slideLayouts/slideLayout93.xml"/><Relationship Id="rId4" Type="http://schemas.openxmlformats.org/officeDocument/2006/relationships/image" Target="../media/image71.png"/></Relationships>
</file>

<file path=ppt/slides/_rels/slide585.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8.xml"/><Relationship Id="rId1" Type="http://schemas.openxmlformats.org/officeDocument/2006/relationships/slideLayout" Target="../slideLayouts/slideLayout93.xml"/></Relationships>
</file>

<file path=ppt/slides/_rels/slide586.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79.xml"/><Relationship Id="rId1" Type="http://schemas.openxmlformats.org/officeDocument/2006/relationships/slideLayout" Target="../slideLayouts/slideLayout93.xml"/><Relationship Id="rId5" Type="http://schemas.openxmlformats.org/officeDocument/2006/relationships/image" Target="../media/image543.png"/><Relationship Id="rId4" Type="http://schemas.openxmlformats.org/officeDocument/2006/relationships/image" Target="../media/image542.png"/></Relationships>
</file>

<file path=ppt/slides/_rels/slide587.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0.xml"/><Relationship Id="rId1" Type="http://schemas.openxmlformats.org/officeDocument/2006/relationships/slideLayout" Target="../slideLayouts/slideLayout93.xml"/><Relationship Id="rId5" Type="http://schemas.openxmlformats.org/officeDocument/2006/relationships/image" Target="../media/image545.png"/><Relationship Id="rId4" Type="http://schemas.openxmlformats.org/officeDocument/2006/relationships/image" Target="../media/image544.png"/></Relationships>
</file>

<file path=ppt/slides/_rels/slide588.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1.xml"/><Relationship Id="rId1" Type="http://schemas.openxmlformats.org/officeDocument/2006/relationships/slideLayout" Target="../slideLayouts/slideLayout93.xml"/><Relationship Id="rId4" Type="http://schemas.openxmlformats.org/officeDocument/2006/relationships/image" Target="../media/image71.png"/></Relationships>
</file>

<file path=ppt/slides/_rels/slide589.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2.xml"/><Relationship Id="rId1" Type="http://schemas.openxmlformats.org/officeDocument/2006/relationships/slideLayout" Target="../slideLayouts/slideLayout93.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90.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3.xml"/><Relationship Id="rId1" Type="http://schemas.openxmlformats.org/officeDocument/2006/relationships/slideLayout" Target="../slideLayouts/slideLayout93.xml"/><Relationship Id="rId5" Type="http://schemas.openxmlformats.org/officeDocument/2006/relationships/image" Target="../media/image68.png"/><Relationship Id="rId4" Type="http://schemas.openxmlformats.org/officeDocument/2006/relationships/image" Target="../media/image683.png"/></Relationships>
</file>

<file path=ppt/slides/_rels/slide591.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4.xml"/><Relationship Id="rId1" Type="http://schemas.openxmlformats.org/officeDocument/2006/relationships/slideLayout" Target="../slideLayouts/slideLayout93.xml"/><Relationship Id="rId5" Type="http://schemas.openxmlformats.org/officeDocument/2006/relationships/image" Target="../media/image685.png"/><Relationship Id="rId4" Type="http://schemas.openxmlformats.org/officeDocument/2006/relationships/image" Target="../media/image684.png"/></Relationships>
</file>

<file path=ppt/slides/_rels/slide592.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5.xml"/><Relationship Id="rId1" Type="http://schemas.openxmlformats.org/officeDocument/2006/relationships/slideLayout" Target="../slideLayouts/slideLayout93.xml"/><Relationship Id="rId4" Type="http://schemas.openxmlformats.org/officeDocument/2006/relationships/image" Target="../media/image71.png"/></Relationships>
</file>

<file path=ppt/slides/_rels/slide593.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6.xml"/><Relationship Id="rId1" Type="http://schemas.openxmlformats.org/officeDocument/2006/relationships/slideLayout" Target="../slideLayouts/slideLayout93.xml"/></Relationships>
</file>

<file path=ppt/slides/_rels/slide594.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7.xml"/><Relationship Id="rId1" Type="http://schemas.openxmlformats.org/officeDocument/2006/relationships/slideLayout" Target="../slideLayouts/slideLayout93.xml"/><Relationship Id="rId5" Type="http://schemas.openxmlformats.org/officeDocument/2006/relationships/image" Target="../media/image68.png"/><Relationship Id="rId4" Type="http://schemas.openxmlformats.org/officeDocument/2006/relationships/image" Target="../media/image268.png"/></Relationships>
</file>

<file path=ppt/slides/_rels/slide595.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8.xml"/><Relationship Id="rId1" Type="http://schemas.openxmlformats.org/officeDocument/2006/relationships/slideLayout" Target="../slideLayouts/slideLayout93.xml"/><Relationship Id="rId5" Type="http://schemas.openxmlformats.org/officeDocument/2006/relationships/image" Target="../media/image271.png"/><Relationship Id="rId4" Type="http://schemas.openxmlformats.org/officeDocument/2006/relationships/image" Target="../media/image269.png"/></Relationships>
</file>

<file path=ppt/slides/_rels/slide596.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notesSlide" Target="../notesSlides/notesSlide589.xml"/><Relationship Id="rId1" Type="http://schemas.openxmlformats.org/officeDocument/2006/relationships/slideLayout" Target="../slideLayouts/slideLayout93.xml"/><Relationship Id="rId4" Type="http://schemas.openxmlformats.org/officeDocument/2006/relationships/image" Target="../media/image71.png"/></Relationships>
</file>

<file path=ppt/slides/_rels/slide59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90.xml"/><Relationship Id="rId1" Type="http://schemas.openxmlformats.org/officeDocument/2006/relationships/slideLayout" Target="../slideLayouts/slideLayout94.xml"/></Relationships>
</file>

<file path=ppt/slides/_rels/slide5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1.xml"/><Relationship Id="rId1" Type="http://schemas.openxmlformats.org/officeDocument/2006/relationships/slideLayout" Target="../slideLayouts/slideLayout95.xml"/></Relationships>
</file>

<file path=ppt/slides/_rels/slide5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2.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82.png"/><Relationship Id="rId4" Type="http://schemas.openxmlformats.org/officeDocument/2006/relationships/image" Target="../media/image81.png"/></Relationships>
</file>

<file path=ppt/slides/_rels/slide6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3.xml"/><Relationship Id="rId1" Type="http://schemas.openxmlformats.org/officeDocument/2006/relationships/slideLayout" Target="../slideLayouts/slideLayout97.xml"/></Relationships>
</file>

<file path=ppt/slides/_rels/slide6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4.xml"/><Relationship Id="rId1" Type="http://schemas.openxmlformats.org/officeDocument/2006/relationships/slideLayout" Target="../slideLayouts/slideLayout98.xml"/></Relationships>
</file>

<file path=ppt/slides/_rels/slide6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5.xml"/><Relationship Id="rId1" Type="http://schemas.openxmlformats.org/officeDocument/2006/relationships/slideLayout" Target="../slideLayouts/slideLayout99.xml"/></Relationships>
</file>

<file path=ppt/slides/_rels/slide6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6.xml"/><Relationship Id="rId1" Type="http://schemas.openxmlformats.org/officeDocument/2006/relationships/slideLayout" Target="../slideLayouts/slideLayout99.xml"/></Relationships>
</file>

<file path=ppt/slides/_rels/slide6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7.xml"/><Relationship Id="rId1" Type="http://schemas.openxmlformats.org/officeDocument/2006/relationships/slideLayout" Target="../slideLayouts/slideLayout99.xml"/></Relationships>
</file>

<file path=ppt/slides/_rels/slide6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8.xml"/><Relationship Id="rId1" Type="http://schemas.openxmlformats.org/officeDocument/2006/relationships/slideLayout" Target="../slideLayouts/slideLayout99.xml"/></Relationships>
</file>

<file path=ppt/slides/_rels/slide6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9.xml"/><Relationship Id="rId1" Type="http://schemas.openxmlformats.org/officeDocument/2006/relationships/slideLayout" Target="../slideLayouts/slideLayout99.xml"/></Relationships>
</file>

<file path=ppt/slides/_rels/slide6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0.xml"/><Relationship Id="rId1" Type="http://schemas.openxmlformats.org/officeDocument/2006/relationships/slideLayout" Target="../slideLayouts/slideLayout99.xml"/></Relationships>
</file>

<file path=ppt/slides/_rels/slide6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1.xml"/><Relationship Id="rId1" Type="http://schemas.openxmlformats.org/officeDocument/2006/relationships/slideLayout" Target="../slideLayouts/slideLayout99.xml"/></Relationships>
</file>

<file path=ppt/slides/_rels/slide6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2.xml"/><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0.xml"/><Relationship Id="rId5" Type="http://schemas.openxmlformats.org/officeDocument/2006/relationships/image" Target="../media/image84.png"/><Relationship Id="rId4" Type="http://schemas.openxmlformats.org/officeDocument/2006/relationships/image" Target="../media/image83.png"/></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openxmlformats.org/officeDocument/2006/relationships/image" Target="../media/image89.pn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2.xml"/><Relationship Id="rId5" Type="http://schemas.openxmlformats.org/officeDocument/2006/relationships/image" Target="../media/image101.png"/><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2.xml"/><Relationship Id="rId5" Type="http://schemas.openxmlformats.org/officeDocument/2006/relationships/image" Target="../media/image103.png"/><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2.xml"/><Relationship Id="rId5" Type="http://schemas.openxmlformats.org/officeDocument/2006/relationships/image" Target="../media/image106.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22.xml"/><Relationship Id="rId5" Type="http://schemas.openxmlformats.org/officeDocument/2006/relationships/image" Target="../media/image108.png"/><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4.pn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8.png"/><Relationship Id="rId2" Type="http://schemas.openxmlformats.org/officeDocument/2006/relationships/notesSlide" Target="../notesSlides/notesSlide81.xml"/><Relationship Id="rId1" Type="http://schemas.openxmlformats.org/officeDocument/2006/relationships/slideLayout" Target="../slideLayouts/slideLayout1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24.xml"/><Relationship Id="rId5" Type="http://schemas.openxmlformats.org/officeDocument/2006/relationships/image" Target="../media/image120.png"/><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24.xml"/><Relationship Id="rId5" Type="http://schemas.openxmlformats.org/officeDocument/2006/relationships/image" Target="../media/image122.png"/><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6.xml"/><Relationship Id="rId1" Type="http://schemas.openxmlformats.org/officeDocument/2006/relationships/slideLayout" Target="../slideLayouts/slideLayout24.xml"/><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28.png"/><Relationship Id="rId2" Type="http://schemas.openxmlformats.org/officeDocument/2006/relationships/notesSlide" Target="../notesSlides/notesSlide91.xml"/><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3.xml"/><Relationship Id="rId1" Type="http://schemas.openxmlformats.org/officeDocument/2006/relationships/slideLayout" Target="../slideLayouts/slideLayout2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lum/>
          </a:blip>
          <a:srcRect/>
          <a:stretch>
            <a:fillRect/>
          </a:stretch>
        </p:blipFill>
        <p:spPr bwMode="white">
          <a:xfrm>
            <a:off x="0" y="0"/>
            <a:ext cx="4705489" cy="6858000"/>
          </a:xfrm>
          <a:prstGeom prst="rect">
            <a:avLst/>
          </a:prstGeom>
          <a:ln>
            <a:headEnd type="none"/>
            <a:tailEnd type="none"/>
          </a:ln>
        </p:spPr>
      </p:pic>
      <p:sp>
        <p:nvSpPr>
          <p:cNvPr id="2" name="title" title="PerformanceOverview"/>
          <p:cNvSpPr txBox="1">
            <a:spLocks noChangeArrowheads="1"/>
          </p:cNvSpPr>
          <p:nvPr/>
        </p:nvSpPr>
        <p:spPr bwMode="white">
          <a:xfrm>
            <a:off x="4992131" y="1989051"/>
            <a:ext cx="6696661" cy="1412210"/>
          </a:xfrm>
          <a:prstGeom prst="rect">
            <a:avLst/>
          </a:prstGeom>
          <a:ln>
            <a:headEnd type="none"/>
            <a:tailEnd type="none"/>
          </a:ln>
        </p:spPr>
        <p:txBody>
          <a:bodyPr wrap="square">
            <a:noAutofit/>
          </a:bodyPr>
          <a:lstStyle>
            <a:lvl1pPr algn="l" rtl="0" fontAlgn="base">
              <a:lnSpc>
                <a:spcPct val="90000"/>
              </a:lnSpc>
              <a:spcBef>
                <a:spcPct val="0"/>
              </a:spcBef>
              <a:spcAft>
                <a:spcPct val="0"/>
              </a:spcAft>
              <a:defRPr sz="2800" b="0" dirty="0">
                <a:solidFill>
                  <a:schemeClr val="bg1"/>
                </a:solidFill>
                <a:latin typeface="+mj-lt"/>
                <a:ea typeface="Museo Sans For Dell"/>
              </a:defRPr>
            </a:lvl1pPr>
            <a:lvl2pPr algn="l" rtl="0" fontAlgn="base">
              <a:lnSpc>
                <a:spcPct val="80000"/>
              </a:lnSpc>
              <a:spcBef>
                <a:spcPct val="0"/>
              </a:spcBef>
              <a:spcAft>
                <a:spcPct val="0"/>
              </a:spcAft>
              <a:defRPr sz="3200" b="1" dirty="0">
                <a:solidFill>
                  <a:schemeClr val="accent1"/>
                </a:solidFill>
                <a:latin typeface="Arial Black"/>
              </a:defRPr>
            </a:lvl2pPr>
            <a:lvl3pPr algn="l" rtl="0" fontAlgn="base">
              <a:lnSpc>
                <a:spcPct val="80000"/>
              </a:lnSpc>
              <a:spcBef>
                <a:spcPct val="0"/>
              </a:spcBef>
              <a:spcAft>
                <a:spcPct val="0"/>
              </a:spcAft>
              <a:defRPr sz="3200" b="1" dirty="0">
                <a:solidFill>
                  <a:schemeClr val="accent1"/>
                </a:solidFill>
                <a:latin typeface="Arial Black"/>
              </a:defRPr>
            </a:lvl3pPr>
            <a:lvl4pPr algn="l" rtl="0" fontAlgn="base">
              <a:lnSpc>
                <a:spcPct val="80000"/>
              </a:lnSpc>
              <a:spcBef>
                <a:spcPct val="0"/>
              </a:spcBef>
              <a:spcAft>
                <a:spcPct val="0"/>
              </a:spcAft>
              <a:defRPr sz="3200" b="1" dirty="0">
                <a:solidFill>
                  <a:schemeClr val="accent1"/>
                </a:solidFill>
                <a:latin typeface="Arial Black"/>
              </a:defRPr>
            </a:lvl4pPr>
            <a:lvl5pPr algn="l" rtl="0" fontAlgn="base">
              <a:lnSpc>
                <a:spcPct val="80000"/>
              </a:lnSpc>
              <a:spcBef>
                <a:spcPct val="0"/>
              </a:spcBef>
              <a:spcAft>
                <a:spcPct val="0"/>
              </a:spcAft>
              <a:defRPr sz="3200" b="1" dirty="0">
                <a:solidFill>
                  <a:schemeClr val="accent1"/>
                </a:solidFill>
                <a:latin typeface="Arial Black"/>
              </a:defRPr>
            </a:lvl5pPr>
            <a:lvl6pPr marL="457200" algn="l" rtl="0" fontAlgn="base">
              <a:lnSpc>
                <a:spcPct val="70000"/>
              </a:lnSpc>
              <a:spcBef>
                <a:spcPct val="0"/>
              </a:spcBef>
              <a:spcAft>
                <a:spcPct val="0"/>
              </a:spcAft>
              <a:defRPr sz="4400" b="1" dirty="0">
                <a:solidFill>
                  <a:schemeClr val="accent1"/>
                </a:solidFill>
                <a:latin typeface="Arial Black"/>
              </a:defRPr>
            </a:lvl6pPr>
            <a:lvl7pPr marL="914400" algn="l" rtl="0" fontAlgn="base">
              <a:lnSpc>
                <a:spcPct val="70000"/>
              </a:lnSpc>
              <a:spcBef>
                <a:spcPct val="0"/>
              </a:spcBef>
              <a:spcAft>
                <a:spcPct val="0"/>
              </a:spcAft>
              <a:defRPr sz="4400" b="1" dirty="0">
                <a:solidFill>
                  <a:schemeClr val="accent1"/>
                </a:solidFill>
                <a:latin typeface="Arial Black"/>
              </a:defRPr>
            </a:lvl7pPr>
            <a:lvl8pPr marL="1371600" algn="l" rtl="0" fontAlgn="base">
              <a:lnSpc>
                <a:spcPct val="70000"/>
              </a:lnSpc>
              <a:spcBef>
                <a:spcPct val="0"/>
              </a:spcBef>
              <a:spcAft>
                <a:spcPct val="0"/>
              </a:spcAft>
              <a:defRPr sz="4400" b="1" dirty="0">
                <a:solidFill>
                  <a:schemeClr val="accent1"/>
                </a:solidFill>
                <a:latin typeface="Arial Black"/>
              </a:defRPr>
            </a:lvl8pPr>
            <a:lvl9pPr marL="1828800" algn="l" rtl="0" fontAlgn="base">
              <a:lnSpc>
                <a:spcPct val="70000"/>
              </a:lnSpc>
              <a:spcBef>
                <a:spcPct val="0"/>
              </a:spcBef>
              <a:spcAft>
                <a:spcPct val="0"/>
              </a:spcAft>
              <a:defRPr sz="4400" b="1" dirty="0">
                <a:solidFill>
                  <a:schemeClr val="accent1"/>
                </a:solidFill>
                <a:latin typeface="Arial Black"/>
              </a:defRPr>
            </a:lvl9pPr>
          </a:lstStyle>
          <a:p>
            <a:pPr defTabSz="1219170"/>
            <a:r>
              <a:rPr lang="en-US" sz="5800" kern="0" dirty="0">
                <a:solidFill>
                  <a:srgbClr val="007DB8"/>
                </a:solidFill>
                <a:latin typeface="Arial"/>
              </a:rPr>
              <a:t>Environment Overview</a:t>
            </a:r>
          </a:p>
        </p:txBody>
      </p:sp>
      <p:pic>
        <p:nvPicPr>
          <p:cNvPr id="4" name="DPACK Logo"/>
          <p:cNvPicPr>
            <a:picLocks noChangeAspect="1"/>
          </p:cNvPicPr>
          <p:nvPr/>
        </p:nvPicPr>
        <p:blipFill>
          <a:blip>
            <a:lum/>
          </a:blip>
          <a:srcRect/>
          <a:stretch>
            <a:fillRect/>
          </a:stretch>
        </p:blipFill>
        <p:spPr bwMode="white">
          <a:xfrm>
            <a:off x="5155245" y="1550113"/>
            <a:ext cx="2103120" cy="391823"/>
          </a:xfrm>
          <a:prstGeom prst="rect">
            <a:avLst/>
          </a:prstGeom>
          <a:ln>
            <a:headEnd type="none"/>
            <a:tailEnd type="none"/>
          </a:ln>
        </p:spPr>
      </p:pic>
      <p:sp>
        <p:nvSpPr>
          <p:cNvPr id="6" name="Green Spacer" title="Green Spacer"/>
          <p:cNvSpPr>
            <a:spLocks/>
          </p:cNvSpPr>
          <p:nvPr/>
        </p:nvSpPr>
        <p:spPr bwMode="white">
          <a:xfrm>
            <a:off x="5155245" y="3899641"/>
            <a:ext cx="1879135" cy="97604"/>
          </a:xfrm>
          <a:prstGeom prst="rect">
            <a:avLst/>
          </a:prstGeom>
          <a:solidFill>
            <a:srgbClr val="7AB800"/>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1219170" fontAlgn="base">
              <a:spcBef>
                <a:spcPct val="0"/>
              </a:spcBef>
              <a:spcAft>
                <a:spcPct val="0"/>
              </a:spcAft>
            </a:pPr>
            <a:endParaRPr lang="en-US" sz="3200" dirty="0">
              <a:solidFill>
                <a:srgbClr val="444444"/>
              </a:solidFill>
              <a:latin typeface="Arial"/>
            </a:endParaRPr>
          </a:p>
        </p:txBody>
      </p:sp>
      <p:sp>
        <p:nvSpPr>
          <p:cNvPr id="7" name="ReportNameLabel" title="Project:"/>
          <p:cNvSpPr txBox="1">
            <a:spLocks noChangeArrowheads="1"/>
          </p:cNvSpPr>
          <p:nvPr/>
        </p:nvSpPr>
        <p:spPr bwMode="white">
          <a:xfrm>
            <a:off x="5065745" y="4229120"/>
            <a:ext cx="762958" cy="323942"/>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219170">
              <a:lnSpc>
                <a:spcPct val="150000"/>
              </a:lnSpc>
              <a:spcBef>
                <a:spcPts val="0"/>
              </a:spcBef>
              <a:buNone/>
            </a:pPr>
            <a:r>
              <a:rPr lang="en-US" sz="1800" b="1" kern="0" baseline="30000" dirty="0">
                <a:latin typeface="Arial"/>
              </a:rPr>
              <a:t>Project:</a:t>
            </a:r>
            <a:endParaRPr lang="en-US" sz="1800" kern="0" baseline="30000" dirty="0">
              <a:latin typeface="Arial"/>
            </a:endParaRPr>
          </a:p>
        </p:txBody>
      </p:sp>
      <p:sp>
        <p:nvSpPr>
          <p:cNvPr id="9" name="PreparedForNameEmailLabel" title="Prepared For:"/>
          <p:cNvSpPr txBox="1">
            <a:spLocks noChangeArrowheads="1"/>
          </p:cNvSpPr>
          <p:nvPr/>
        </p:nvSpPr>
        <p:spPr bwMode="white">
          <a:xfrm>
            <a:off x="5065745" y="4928578"/>
            <a:ext cx="1392206" cy="31636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219170">
              <a:lnSpc>
                <a:spcPct val="150000"/>
              </a:lnSpc>
              <a:spcBef>
                <a:spcPts val="0"/>
              </a:spcBef>
              <a:buNone/>
            </a:pPr>
            <a:r>
              <a:rPr lang="en-US" sz="1800" b="1" kern="0" baseline="30000" dirty="0">
                <a:latin typeface="Arial"/>
              </a:rPr>
              <a:t>Prepared for:</a:t>
            </a:r>
            <a:endParaRPr lang="en-US" sz="1800" kern="0" baseline="30000" dirty="0">
              <a:latin typeface="Arial"/>
            </a:endParaRPr>
          </a:p>
        </p:txBody>
      </p:sp>
      <p:sp>
        <p:nvSpPr>
          <p:cNvPr id="10" name="PreparedByNameEmailLabel" title="Prepared By:"/>
          <p:cNvSpPr txBox="1">
            <a:spLocks noChangeArrowheads="1"/>
          </p:cNvSpPr>
          <p:nvPr/>
        </p:nvSpPr>
        <p:spPr bwMode="white">
          <a:xfrm>
            <a:off x="5065745" y="5285148"/>
            <a:ext cx="1392206" cy="33782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219170">
              <a:lnSpc>
                <a:spcPct val="150000"/>
              </a:lnSpc>
              <a:spcBef>
                <a:spcPts val="0"/>
              </a:spcBef>
              <a:buNone/>
            </a:pPr>
            <a:r>
              <a:rPr lang="en-US" sz="1870" b="1" kern="0" baseline="30000" dirty="0">
                <a:latin typeface="Arial"/>
              </a:rPr>
              <a:t>Prepared by:</a:t>
            </a:r>
            <a:endParaRPr lang="en-US" sz="1870" kern="0" baseline="30000" dirty="0">
              <a:latin typeface="Arial"/>
            </a:endParaRPr>
          </a:p>
        </p:txBody>
      </p:sp>
      <p:sp>
        <p:nvSpPr>
          <p:cNvPr id="13" name="CreatedDateLabel" title="Created:"/>
          <p:cNvSpPr txBox="1">
            <a:spLocks noChangeArrowheads="1"/>
          </p:cNvSpPr>
          <p:nvPr/>
        </p:nvSpPr>
        <p:spPr bwMode="white">
          <a:xfrm>
            <a:off x="5065745" y="5642686"/>
            <a:ext cx="1392206" cy="335156"/>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219170">
              <a:lnSpc>
                <a:spcPct val="150000"/>
              </a:lnSpc>
              <a:spcBef>
                <a:spcPts val="0"/>
              </a:spcBef>
              <a:buNone/>
            </a:pPr>
            <a:r>
              <a:rPr lang="en-US" sz="1870" b="1" kern="0" baseline="30000" dirty="0">
                <a:latin typeface="Arial"/>
              </a:rPr>
              <a:t>Created:</a:t>
            </a:r>
            <a:endParaRPr lang="en-US" sz="1870" kern="0" baseline="30000" dirty="0">
              <a:latin typeface="Arial"/>
            </a:endParaRPr>
          </a:p>
        </p:txBody>
      </p:sp>
      <p:sp>
        <p:nvSpPr>
          <p:cNvPr id="19" name="ReportName" title="ReportName"/>
          <p:cNvSpPr txBox="1">
            <a:spLocks noChangeArrowheads="1"/>
          </p:cNvSpPr>
          <p:nvPr/>
        </p:nvSpPr>
        <p:spPr bwMode="white">
          <a:xfrm>
            <a:off x="6655911" y="4229120"/>
            <a:ext cx="1053494" cy="335156"/>
          </a:xfrm>
          <a:prstGeom prst="rect">
            <a:avLst/>
          </a:prstGeom>
          <a:noFill/>
          <a:ln>
            <a:headEnd type="none"/>
            <a:tailEnd type="none"/>
          </a:ln>
        </p:spPr>
        <p:txBody>
          <a:bodyPr wrap="none">
            <a:spAutoFit/>
          </a:bodyPr>
          <a:lstStyle/>
          <a:p>
            <a:pPr defTabSz="1219170">
              <a:lnSpc>
                <a:spcPct val="150000"/>
              </a:lnSpc>
            </a:pPr>
            <a:r>
              <a:rPr lang="en-US" kern="0" baseline="30000" dirty="0">
                <a:solidFill>
                  <a:srgbClr val="444444"/>
                </a:solidFill>
              </a:rPr>
              <a:t>KC-APOLLO 2020-09-01 14:50 -05:00</a:t>
            </a:r>
          </a:p>
        </p:txBody>
      </p:sp>
      <p:sp>
        <p:nvSpPr>
          <p:cNvPr id="23" name="PreparedForNameEmail" title="PreparedForNameEmail"/>
          <p:cNvSpPr txBox="1">
            <a:spLocks noChangeArrowheads="1"/>
          </p:cNvSpPr>
          <p:nvPr/>
        </p:nvSpPr>
        <p:spPr bwMode="white">
          <a:xfrm>
            <a:off x="6655912" y="4950417"/>
            <a:ext cx="1837362" cy="335156"/>
          </a:xfrm>
          <a:prstGeom prst="rect">
            <a:avLst/>
          </a:prstGeom>
          <a:noFill/>
          <a:ln>
            <a:headEnd type="none"/>
            <a:tailEnd type="none"/>
          </a:ln>
        </p:spPr>
        <p:txBody>
          <a:bodyPr wrap="none">
            <a:spAutoFit/>
          </a:bodyPr>
          <a:lstStyle/>
          <a:p>
            <a:pPr defTabSz="1219170">
              <a:lnSpc>
                <a:spcPct val="150000"/>
              </a:lnSpc>
            </a:pPr>
            <a:r>
              <a:rPr lang="en-US" kern="0" baseline="30000" dirty="0">
                <a:solidFill>
                  <a:srgbClr val="444444"/>
                </a:solidFill>
              </a:rPr>
              <a:t>Reaha Dahlke, RDahlke@kcata.org</a:t>
            </a:r>
          </a:p>
        </p:txBody>
      </p:sp>
      <p:sp>
        <p:nvSpPr>
          <p:cNvPr id="24" name="PreparedByNameEmail" title="PreparedByNameEmail"/>
          <p:cNvSpPr txBox="1">
            <a:spLocks noChangeArrowheads="1"/>
          </p:cNvSpPr>
          <p:nvPr/>
        </p:nvSpPr>
        <p:spPr bwMode="white">
          <a:xfrm>
            <a:off x="6655911" y="5288406"/>
            <a:ext cx="1786066" cy="335156"/>
          </a:xfrm>
          <a:prstGeom prst="rect">
            <a:avLst/>
          </a:prstGeom>
          <a:noFill/>
          <a:ln>
            <a:headEnd type="none"/>
            <a:tailEnd type="none"/>
          </a:ln>
        </p:spPr>
        <p:txBody>
          <a:bodyPr wrap="none">
            <a:spAutoFit/>
          </a:bodyPr>
          <a:lstStyle/>
          <a:p>
            <a:pPr defTabSz="1219170">
              <a:lnSpc>
                <a:spcPct val="150000"/>
              </a:lnSpc>
            </a:pPr>
            <a:r>
              <a:rPr lang="en-US" kern="0" baseline="30000" dirty="0">
                <a:solidFill>
                  <a:srgbClr val="444444"/>
                </a:solidFill>
              </a:rPr>
              <a:t>Adam Moss, adam.moss@dell.com</a:t>
            </a:r>
          </a:p>
        </p:txBody>
      </p:sp>
      <p:sp>
        <p:nvSpPr>
          <p:cNvPr id="25" name="CreatedDate" title="CreatedDate"/>
          <p:cNvSpPr txBox="1">
            <a:spLocks noChangeArrowheads="1"/>
          </p:cNvSpPr>
          <p:nvPr/>
        </p:nvSpPr>
        <p:spPr bwMode="white">
          <a:xfrm>
            <a:off x="6655911" y="5642686"/>
            <a:ext cx="1053494" cy="335156"/>
          </a:xfrm>
          <a:prstGeom prst="rect">
            <a:avLst/>
          </a:prstGeom>
          <a:noFill/>
          <a:ln>
            <a:headEnd type="none"/>
            <a:tailEnd type="none"/>
          </a:ln>
        </p:spPr>
        <p:txBody>
          <a:bodyPr wrap="none">
            <a:spAutoFit/>
          </a:bodyPr>
          <a:lstStyle/>
          <a:p>
            <a:pPr defTabSz="1219170">
              <a:lnSpc>
                <a:spcPct val="150000"/>
              </a:lnSpc>
            </a:pPr>
            <a:r>
              <a:rPr lang="en-US" kern="0" baseline="30000" dirty="0">
                <a:solidFill>
                  <a:srgbClr val="444444"/>
                </a:solidFill>
              </a:rPr>
              <a:t>9/2/2020</a:t>
            </a:r>
          </a:p>
        </p:txBody>
      </p:sp>
      <p:pic>
        <p:nvPicPr>
          <p:cNvPr id="17" name="logo"/>
          <p:cNvPicPr>
            <a:picLocks noChangeAspect="1"/>
          </p:cNvPicPr>
          <p:nvPr/>
        </p:nvPicPr>
        <p:blipFill>
          <a:blip r:embed="rId3">
            <a:lum/>
          </a:blip>
          <a:srcRect/>
          <a:stretch>
            <a:fillRect/>
          </a:stretch>
        </p:blipFill>
        <p:spPr bwMode="white">
          <a:xfrm>
            <a:off x="932149" y="1989051"/>
            <a:ext cx="2841189" cy="2099132"/>
          </a:xfrm>
          <a:prstGeom prst="rect">
            <a:avLst/>
          </a:prstGeom>
          <a:ln>
            <a:headEnd type="none"/>
            <a:tailEnd type="none"/>
          </a:ln>
        </p:spPr>
      </p:pic>
      <p:sp>
        <p:nvSpPr>
          <p:cNvPr id="11" name="ProjectIDLabel"/>
          <p:cNvSpPr txBox="1">
            <a:spLocks noChangeArrowheads="1"/>
          </p:cNvSpPr>
          <p:nvPr/>
        </p:nvSpPr>
        <p:spPr bwMode="white">
          <a:xfrm>
            <a:off x="5065745" y="4580270"/>
            <a:ext cx="1021433" cy="276999"/>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200" b="1" dirty="0">
                <a:solidFill>
                  <a:schemeClr val="bg2"/>
                </a:solidFill>
                <a:latin typeface="Arial "/>
              </a:rPr>
              <a:t>Project ID:</a:t>
            </a:r>
          </a:p>
        </p:txBody>
      </p:sp>
      <p:sp>
        <p:nvSpPr>
          <p:cNvPr id="12" name="ProjectID" title="ProjectID"/>
          <p:cNvSpPr txBox="1">
            <a:spLocks noChangeArrowheads="1"/>
          </p:cNvSpPr>
          <p:nvPr/>
        </p:nvSpPr>
        <p:spPr bwMode="white">
          <a:xfrm>
            <a:off x="6655911" y="4552886"/>
            <a:ext cx="816249" cy="338328"/>
          </a:xfrm>
          <a:prstGeom prst="rect">
            <a:avLst/>
          </a:prstGeom>
          <a:noFill/>
          <a:ln>
            <a:headEnd type="none"/>
            <a:tailEnd type="none"/>
          </a:ln>
        </p:spPr>
        <p:txBody>
          <a:bodyPr wrap="none">
            <a:spAutoFit/>
          </a:bodyPr>
          <a:lstStyle/>
          <a:p>
            <a:pPr>
              <a:spcBef>
                <a:spcPts val="0"/>
              </a:spcBef>
              <a:spcAft>
                <a:spcPts val="0"/>
              </a:spcAft>
              <a:buClr>
                <a:schemeClr val="bg1"/>
              </a:buClr>
            </a:pPr>
            <a:r>
              <a:rPr lang="en-US" sz="1200" dirty="0">
                <a:solidFill>
                  <a:schemeClr val="bg2"/>
                </a:solidFill>
                <a:latin typeface="Arial "/>
              </a:rPr>
              <a:t>1125686</a:t>
            </a:r>
            <a:endParaRPr lang="en-US" sz="1400" dirty="0">
              <a:solidFill>
                <a:schemeClr val="bg2"/>
              </a:solidFill>
              <a:latin typeface="Arial "/>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p5ServersByLatency"/>
          <p:cNvPicPr>
            <a:picLocks noChangeAspect="1"/>
          </p:cNvPicPr>
          <p:nvPr/>
        </p:nvPicPr>
        <p:blipFill>
          <a:blip r:embed="rId3">
            <a:lum/>
          </a:blip>
          <a:srcRect/>
          <a:stretch>
            <a:fillRect/>
          </a:stretch>
        </p:blipFill>
        <p:spPr bwMode="white">
          <a:xfrm>
            <a:off x="365757" y="1206278"/>
            <a:ext cx="11517376" cy="3986784"/>
          </a:xfrm>
          <a:prstGeom prst="rect">
            <a:avLst/>
          </a:prstGeom>
          <a:ln>
            <a:headEnd type="none"/>
            <a:tailEnd type="none"/>
          </a:ln>
        </p:spPr>
      </p:pic>
      <p:sp>
        <p:nvSpPr>
          <p:cNvPr id="2" name="title"/>
          <p:cNvSpPr>
            <a:spLocks noGrp="1"/>
          </p:cNvSpPr>
          <p:nvPr>
            <p:ph type="ctrTitle"/>
          </p:nvPr>
        </p:nvSpPr>
        <p:spPr bwMode="white">
          <a:xfrm>
            <a:off x="365757" y="352839"/>
            <a:ext cx="10607040" cy="853440"/>
          </a:xfrm>
          <a:ln>
            <a:headEnd type="none"/>
            <a:tailEnd type="none"/>
          </a:ln>
        </p:spPr>
        <p:txBody>
          <a:bodyPr wrap="square"/>
          <a:lstStyle/>
          <a:p>
            <a:pPr defTabSz="1219170"/>
            <a:r>
              <a:rPr lang="en-US" dirty="0">
                <a:solidFill>
                  <a:srgbClr val="4694CE"/>
                </a:solidFill>
              </a:rPr>
              <a:t>Top 5 Servers by Latency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KC-APOLLO</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2012 R2 Standard</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12.74 TB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2.72 TB (21%)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10.01 TB (79%)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11.40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7.20 ms Reads and 0.58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199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 / 79%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22.14 KB / Write: 7.00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KCATA-FS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KCATA-FS</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199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10.40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94% / 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1.82 TB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101.00 GB (5%)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1.73 TB (95%)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6.56 KB / Write: 48.75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2.52 ms  / Write:  15.88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15%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1.91 GB / 4.74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6.09 GB / 3.26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E5405  @ 2.00GHz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KCATA-FS</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KCATA-FS</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KCATA-FS</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a:blip>
          <a:srcRect/>
          <a:stretch>
            <a:fillRect/>
          </a:stretch>
        </p:blipFill>
        <p:spPr bwMode="white">
          <a:xfrm>
            <a:off x="7432" y="0"/>
            <a:ext cx="12184568" cy="6873530"/>
          </a:xfrm>
          <a:prstGeom prst="rect">
            <a:avLst/>
          </a:prstGeom>
          <a:ln>
            <a:headEnd type="none"/>
            <a:tailEnd type="none"/>
          </a:ln>
        </p:spPr>
      </p:pic>
      <p:sp>
        <p:nvSpPr>
          <p:cNvPr id="4" name="title"/>
          <p:cNvSpPr>
            <a:spLocks noGrp="1"/>
          </p:cNvSpPr>
          <p:nvPr>
            <p:ph type="title" idx="4294967295"/>
          </p:nvPr>
        </p:nvSpPr>
        <p:spPr bwMode="white">
          <a:xfrm>
            <a:off x="838200" y="2879724"/>
            <a:ext cx="10515600" cy="1325563"/>
          </a:xfrm>
          <a:prstGeom prst="rect">
            <a:avLst/>
          </a:prstGeom>
          <a:ln>
            <a:headEnd type="none"/>
            <a:tailEnd type="none"/>
          </a:ln>
        </p:spPr>
        <p:txBody>
          <a:bodyPr wrap="square"/>
          <a:lstStyle/>
          <a:p>
            <a:pPr algn="ctr" defTabSz="1219170">
              <a:lnSpc>
                <a:spcPct val="100000"/>
              </a:lnSpc>
              <a:spcBef>
                <a:spcPts val="0"/>
              </a:spcBef>
              <a:spcAft>
                <a:spcPts val="0"/>
              </a:spcAft>
            </a:pPr>
            <a:r>
              <a:rPr lang="en-US" sz="6400" spc="400" dirty="0">
                <a:solidFill>
                  <a:srgbClr val="FFFFFF"/>
                </a:solidFill>
                <a:latin typeface="Arial"/>
                <a:ea typeface="+mn-ea"/>
              </a:rPr>
              <a:t>CPU Performance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KCATA-FS</a:t>
            </a:r>
            <a:endParaRPr lang="en-US" sz="32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KCATA-FS</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 (18%)</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112.00 GB (82%)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8.20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5.25 ms Reads and 20.48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70% / 30%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17.30 KB / Write: 27.36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H: H:</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KCATA-FS</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547.00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24.00 GB (4%)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523.00 GB (96%)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3.31 ms Reads and 14.64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94% / 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8.46 KB / Write: 43.49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H: H:</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H: H:</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H: H:</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H: H:</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KCATA-FS</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1.16 TB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52.00 GB (4%)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1.11 TB (96%)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2.12 ms Reads and 10.39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168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97% / 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3.98 KB / Write: 19.69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pic>
        <p:nvPicPr>
          <p:cNvPr id="8" name="Memory"/>
          <p:cNvPicPr>
            <a:picLocks noChangeAspect="1"/>
          </p:cNvPicPr>
          <p:nvPr/>
        </p:nvPicPr>
        <p:blipFill>
          <a:blip r:embed="rId4">
            <a:lum/>
          </a:blip>
          <a:srcRect/>
          <a:stretch>
            <a:fillRect/>
          </a:stretch>
        </p:blipFill>
        <p:spPr bwMode="white">
          <a:xfrm>
            <a:off x="329546" y="3556054"/>
            <a:ext cx="11434599" cy="1929384"/>
          </a:xfrm>
          <a:prstGeom prst="rect">
            <a:avLst/>
          </a:prstGeom>
          <a:ln>
            <a:headEnd type="none"/>
            <a:tailEnd type="none"/>
          </a:ln>
        </p:spPr>
      </p:pic>
      <p:pic>
        <p:nvPicPr>
          <p:cNvPr id="5" name="CPUPercentages" title="CPU Percentages"/>
          <p:cNvPicPr>
            <a:picLocks noChangeAspect="1"/>
          </p:cNvPicPr>
          <p:nvPr/>
        </p:nvPicPr>
        <p:blipFill>
          <a:blip r:embed="rId5">
            <a:lum/>
          </a:blip>
          <a:srcRect/>
          <a:stretch>
            <a:fillRect/>
          </a:stretch>
        </p:blipFill>
        <p:spPr bwMode="white">
          <a:xfrm>
            <a:off x="329015" y="1378024"/>
            <a:ext cx="11430000" cy="1923108"/>
          </a:xfrm>
          <a:prstGeom prst="rect">
            <a:avLst/>
          </a:prstGeom>
          <a:ln>
            <a:headEnd type="none"/>
            <a:tailEnd type="none"/>
          </a:ln>
        </p:spPr>
      </p:pic>
      <p:sp>
        <p:nvSpPr>
          <p:cNvPr id="4" name="title"/>
          <p:cNvSpPr>
            <a:spLocks noGrp="1"/>
          </p:cNvSpPr>
          <p:nvPr>
            <p:ph type="title"/>
          </p:nvPr>
        </p:nvSpPr>
        <p:spPr bwMode="white">
          <a:xfrm>
            <a:off x="1408745" y="355963"/>
            <a:ext cx="10607040" cy="853440"/>
          </a:xfrm>
          <a:ln>
            <a:headEnd type="none"/>
            <a:tailEnd type="none"/>
          </a:ln>
        </p:spPr>
        <p:txBody>
          <a:bodyPr wrap="square"/>
          <a:lstStyle/>
          <a:p>
            <a:pPr defTabSz="1219170" rtl="0"/>
            <a:r>
              <a:rPr lang="en-US" sz="3730" dirty="0">
                <a:solidFill>
                  <a:srgbClr val="4694CE"/>
                </a:solidFill>
                <a:effectLst/>
                <a:latin typeface="Arial"/>
                <a:ea typeface="+mn-ea"/>
              </a:rPr>
              <a:t>CPU Performance</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H: H:</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H: H:</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H: H:</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NET2-SAN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NET2-SAN</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Storage Server 2008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171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8.70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94% / 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1.20 TB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12.00 GB (1%)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1.19 TB (99%)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5.05 KB / Write: 16.08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1.20 ms  / Write:  11.14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27%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1.40 GB / 2.60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2.59 GB / 1.39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L5506  @ 2.13GHz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NET2-SAN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NET2-SAN</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NET2-SAN</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NET2-SAN</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NET2-SAN</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pic>
        <p:nvPicPr>
          <p:cNvPr id="3" name="TopServersByPageFaults"/>
          <p:cNvPicPr>
            <a:picLocks noChangeAspect="1"/>
          </p:cNvPicPr>
          <p:nvPr/>
        </p:nvPicPr>
        <p:blipFill>
          <a:blip r:embed="rId4">
            <a:lum/>
          </a:blip>
          <a:srcRect/>
          <a:stretch>
            <a:fillRect/>
          </a:stretch>
        </p:blipFill>
        <p:spPr bwMode="white">
          <a:xfrm>
            <a:off x="330590" y="1360436"/>
            <a:ext cx="11486271" cy="4953737"/>
          </a:xfrm>
          <a:prstGeom prst="rect">
            <a:avLst/>
          </a:prstGeom>
          <a:ln>
            <a:headEnd type="none"/>
            <a:tailEnd type="none"/>
          </a:ln>
        </p:spPr>
      </p:pic>
      <p:sp>
        <p:nvSpPr>
          <p:cNvPr id="4" name="title"/>
          <p:cNvSpPr>
            <a:spLocks noGrp="1"/>
          </p:cNvSpPr>
          <p:nvPr>
            <p:ph type="title"/>
          </p:nvPr>
        </p:nvSpPr>
        <p:spPr bwMode="white">
          <a:xfrm>
            <a:off x="1365882" y="421977"/>
            <a:ext cx="10607040" cy="853440"/>
          </a:xfrm>
          <a:ln>
            <a:headEnd type="none"/>
            <a:tailEnd type="none"/>
          </a:ln>
        </p:spPr>
        <p:txBody>
          <a:bodyPr wrap="square"/>
          <a:lstStyle/>
          <a:p>
            <a:pPr defTabSz="1219170" rtl="0"/>
            <a:r>
              <a:rPr lang="en-US" sz="3730" dirty="0">
                <a:solidFill>
                  <a:srgbClr val="4694CE"/>
                </a:solidFill>
                <a:effectLst/>
                <a:latin typeface="Arial"/>
                <a:ea typeface="+mn-ea"/>
              </a:rPr>
              <a:t>CPU Performance</a:t>
            </a:r>
            <a:endParaRPr lang="en-US" dirty="0">
              <a:effectLst/>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E:</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1.35 ms Reads and 24.25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86% / 14%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5.78 KB / Write: 37.77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E:</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E:</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575.00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575.00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2.90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2.48 ms Reads and 9.56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78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98% / 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4.33 KB / Write: 6.00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E:</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2.11 ms Reads and 16.66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96% / 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6.32 KB / Write: 25.22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E:</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758" y="1259125"/>
          <a:ext cx="11344020" cy="2437710"/>
        </p:xfrm>
        <a:graphic>
          <a:graphicData uri="http://schemas.openxmlformats.org/drawingml/2006/table">
            <a:tbl>
              <a:tblPr bandRow="1">
                <a:tableStyleId>{5FD0F851-EC5A-4D38-B0AD-8093EC10F338}</a:tableStyleId>
              </a:tblPr>
              <a:tblGrid>
                <a:gridCol w="3064380">
                  <a:extLst>
                    <a:ext uri="{9D8B030D-6E8A-4147-A177-3AD203B41FA5}">
                      <a16:colId xmlns:a16="http://schemas.microsoft.com/office/drawing/2014/main" val="20000"/>
                    </a:ext>
                  </a:extLst>
                </a:gridCol>
                <a:gridCol w="8279640">
                  <a:extLst>
                    <a:ext uri="{9D8B030D-6E8A-4147-A177-3AD203B41FA5}">
                      <a16:colId xmlns:a16="http://schemas.microsoft.com/office/drawing/2014/main" val="20001"/>
                    </a:ext>
                  </a:extLst>
                </a:gridCol>
              </a:tblGrid>
              <a:tr h="411389">
                <a:tc>
                  <a:txBody>
                    <a:bodyPr/>
                    <a:lstStyle/>
                    <a:p>
                      <a:pPr algn="l"/>
                      <a:r>
                        <a:rPr lang="en-US" sz="1000" dirty="0">
                          <a:latin typeface="Arial"/>
                        </a:rPr>
                        <a:t>Total Cores</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000" dirty="0">
                          <a:latin typeface="Arial"/>
                        </a:rPr>
                        <a:t>214</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11389">
                <a:tc>
                  <a:txBody>
                    <a:bodyPr/>
                    <a:lstStyle/>
                    <a:p>
                      <a:pPr algn="l"/>
                      <a:r>
                        <a:rPr lang="en-US" sz="1000" dirty="0">
                          <a:latin typeface="Arial"/>
                        </a:rPr>
                        <a:t>Total CPUs</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000" dirty="0">
                          <a:latin typeface="Arial"/>
                        </a:rPr>
                        <a:t>71</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1389">
                <a:tc>
                  <a:txBody>
                    <a:bodyPr/>
                    <a:lstStyle/>
                    <a:p>
                      <a:pPr algn="l"/>
                      <a:r>
                        <a:rPr lang="en-US" sz="1000" dirty="0">
                          <a:latin typeface="Arial"/>
                        </a:rPr>
                        <a:t>Net Clockspeed</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000" dirty="0">
                          <a:latin typeface="Arial"/>
                        </a:rPr>
                        <a:t>413 GHz   </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11389">
                <a:tc>
                  <a:txBody>
                    <a:bodyPr/>
                    <a:lstStyle/>
                    <a:p>
                      <a:pPr algn="l"/>
                      <a:r>
                        <a:rPr lang="en-US" sz="1000" dirty="0">
                          <a:latin typeface="Arial"/>
                        </a:rPr>
                        <a:t>Peak CPU</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000" dirty="0">
                          <a:latin typeface="Arial"/>
                        </a:rPr>
                        <a:t>25 GHz</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11389">
                <a:tc>
                  <a:txBody>
                    <a:bodyPr/>
                    <a:lstStyle/>
                    <a:p>
                      <a:pPr algn="l"/>
                      <a:r>
                        <a:rPr lang="en-US" sz="1000" dirty="0">
                          <a:latin typeface="Arial"/>
                        </a:rPr>
                        <a:t>Average CPU </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000" dirty="0">
                          <a:latin typeface="Arial"/>
                        </a:rPr>
                        <a:t>13 GHz</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000" dirty="0">
                          <a:latin typeface="Arial"/>
                        </a:rPr>
                        <a:t>Peak Memory Usage </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000" dirty="0">
                          <a:latin typeface="Arial"/>
                        </a:rPr>
                        <a:t>220.68 GB of 537.41 GB Total Memory</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bl>
          </a:graphicData>
        </a:graphic>
      </p:graphicFrame>
      <p:pic>
        <p:nvPicPr>
          <p:cNvPr id="3" name="CPUPerformanceIcon"/>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sp>
        <p:nvSpPr>
          <p:cNvPr id="2" name="title"/>
          <p:cNvSpPr>
            <a:spLocks noGrp="1"/>
          </p:cNvSpPr>
          <p:nvPr>
            <p:ph type="ctrTitle"/>
          </p:nvPr>
        </p:nvSpPr>
        <p:spPr bwMode="white">
          <a:xfrm>
            <a:off x="1265297" y="214507"/>
            <a:ext cx="10607040" cy="853440"/>
          </a:xfrm>
          <a:ln>
            <a:headEnd type="none"/>
            <a:tailEnd type="none"/>
          </a:ln>
        </p:spPr>
        <p:txBody>
          <a:bodyPr wrap="square"/>
          <a:lstStyle/>
          <a:p>
            <a:pPr defTabSz="1219170"/>
            <a:r>
              <a:rPr lang="en-US" dirty="0">
                <a:solidFill>
                  <a:srgbClr val="4694CE"/>
                </a:solidFill>
              </a:rPr>
              <a:t>CPU Performance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E:</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3 E:</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2.30 ms Reads and 13.30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90% / 10%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6.22 KB / Write: 30.10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3 E:</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3 E:</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3 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4 E:</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67.00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3.40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2.43 ms Reads and 20.60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70% / 30%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4.38 KB / Write: 29.62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4 E:</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4 E:</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4 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a:blip>
          <a:srcRect/>
          <a:stretch>
            <a:fillRect/>
          </a:stretch>
        </p:blipFill>
        <p:spPr bwMode="white">
          <a:xfrm>
            <a:off x="0" y="-1"/>
            <a:ext cx="12192000" cy="6877723"/>
          </a:xfrm>
          <a:prstGeom prst="rect">
            <a:avLst/>
          </a:prstGeom>
          <a:ln>
            <a:headEnd type="none"/>
            <a:tailEnd type="none"/>
          </a:ln>
        </p:spPr>
      </p:pic>
      <p:sp>
        <p:nvSpPr>
          <p:cNvPr id="4" name="title"/>
          <p:cNvSpPr>
            <a:spLocks noGrp="1"/>
          </p:cNvSpPr>
          <p:nvPr>
            <p:ph type="title" idx="4294967295"/>
          </p:nvPr>
        </p:nvSpPr>
        <p:spPr bwMode="white">
          <a:xfrm>
            <a:off x="838200" y="2778078"/>
            <a:ext cx="10515600" cy="1325033"/>
          </a:xfrm>
          <a:prstGeom prst="rect">
            <a:avLst/>
          </a:prstGeom>
          <a:ln>
            <a:headEnd type="none"/>
            <a:tailEnd type="none"/>
          </a:ln>
        </p:spPr>
        <p:txBody>
          <a:bodyPr wrap="square"/>
          <a:lstStyle/>
          <a:p>
            <a:pPr algn="ctr" defTabSz="1219170">
              <a:lnSpc>
                <a:spcPct val="100000"/>
              </a:lnSpc>
            </a:pPr>
            <a:r>
              <a:rPr lang="en-US" sz="6400" spc="400" dirty="0">
                <a:solidFill>
                  <a:srgbClr val="FFFFFF"/>
                </a:solidFill>
                <a:latin typeface="Arial"/>
                <a:ea typeface="+mn-ea"/>
              </a:rPr>
              <a:t>Storage Capacity</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5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12.00 GB (30%)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28.00 GB (70%)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2.60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5.07 ms Reads and 10.79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41% / 59%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14.20 KB / Write: 14.97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5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5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5 C:</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6</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0.78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0.42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6</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6</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6</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7 E:</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NET2-SAN</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Storage Server 2008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92.00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92.00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3.50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1.69 ms Reads and 7.09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38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79% / 21%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5.10 KB / Write: 37.51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7 E:</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olderIcon"/>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sp>
        <p:nvSpPr>
          <p:cNvPr id="3" name="title"/>
          <p:cNvSpPr>
            <a:spLocks noGrp="1"/>
          </p:cNvSpPr>
          <p:nvPr>
            <p:ph type="title"/>
          </p:nvPr>
        </p:nvSpPr>
        <p:spPr bwMode="white">
          <a:xfrm>
            <a:off x="1102736" y="273844"/>
            <a:ext cx="9074933" cy="853440"/>
          </a:xfrm>
          <a:ln>
            <a:headEnd type="none"/>
            <a:tailEnd type="none"/>
          </a:ln>
        </p:spPr>
        <p:txBody>
          <a:bodyPr wrap="square"/>
          <a:lstStyle/>
          <a:p>
            <a:pPr defTabSz="1219170">
              <a:lnSpc>
                <a:spcPct val="100000"/>
              </a:lnSpc>
            </a:pPr>
            <a:r>
              <a:rPr lang="en-US" dirty="0">
                <a:solidFill>
                  <a:srgbClr val="4694CE"/>
                </a:solidFill>
                <a:latin typeface="Arial"/>
                <a:ea typeface="+mn-ea"/>
              </a:rPr>
              <a:t>Storage Capacity</a:t>
            </a:r>
            <a:endParaRPr lang="en-US" sz="4267" dirty="0"/>
          </a:p>
        </p:txBody>
      </p:sp>
      <p:graphicFrame>
        <p:nvGraphicFramePr>
          <p:cNvPr id="15" name="table1"/>
          <p:cNvGraphicFramePr/>
          <p:nvPr/>
        </p:nvGraphicFramePr>
        <p:xfrm>
          <a:off x="365756" y="1127284"/>
          <a:ext cx="5512529" cy="1445094"/>
        </p:xfrm>
        <a:graphic>
          <a:graphicData uri="http://schemas.openxmlformats.org/drawingml/2006/table">
            <a:tbl>
              <a:tblPr bandRow="1">
                <a:tableStyleId>{5FD0F851-EC5A-4D38-B0AD-8093EC10F338}</a:tableStyleId>
              </a:tblPr>
              <a:tblGrid>
                <a:gridCol w="3269311">
                  <a:extLst>
                    <a:ext uri="{9D8B030D-6E8A-4147-A177-3AD203B41FA5}">
                      <a16:colId xmlns:a16="http://schemas.microsoft.com/office/drawing/2014/main" val="20000"/>
                    </a:ext>
                  </a:extLst>
                </a:gridCol>
                <a:gridCol w="2243218">
                  <a:extLst>
                    <a:ext uri="{9D8B030D-6E8A-4147-A177-3AD203B41FA5}">
                      <a16:colId xmlns:a16="http://schemas.microsoft.com/office/drawing/2014/main" val="20001"/>
                    </a:ext>
                  </a:extLst>
                </a:gridCol>
              </a:tblGrid>
              <a:tr h="492977">
                <a:tc>
                  <a:txBody>
                    <a:bodyPr/>
                    <a:lstStyle/>
                    <a:p>
                      <a:pPr algn="l"/>
                      <a:r>
                        <a:rPr lang="en-US" sz="1300" dirty="0">
                          <a:latin typeface="+mn-lt"/>
                        </a:rPr>
                        <a:t>Total Local Capacity</a:t>
                      </a:r>
                      <a:endParaRPr lang="en-US" sz="1300" dirty="0">
                        <a:latin typeface="Arial"/>
                      </a:endParaRPr>
                    </a:p>
                  </a:txBody>
                  <a:tcPr marL="121920" marR="36576" marT="121920"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31.05 TB</a:t>
                      </a:r>
                    </a:p>
                  </a:txBody>
                  <a:tcPr marL="121920" marR="36576" marT="121920"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78393">
                <a:tc>
                  <a:txBody>
                    <a:bodyPr/>
                    <a:lstStyle/>
                    <a:p>
                      <a:pPr algn="l"/>
                      <a:r>
                        <a:rPr lang="en-US" sz="1300" dirty="0">
                          <a:latin typeface="Arial"/>
                        </a:rPr>
                        <a:t>Used Local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latin typeface="Arial"/>
                        </a:rPr>
                        <a:t>20.97 TB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73724">
                <a:tc>
                  <a:txBody>
                    <a:bodyPr/>
                    <a:lstStyle/>
                    <a:p>
                      <a:pPr algn="l"/>
                      <a:r>
                        <a:rPr lang="en-US" sz="1300" dirty="0"/>
                        <a:t>Free Local Capacity</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10.08 TB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bl>
          </a:graphicData>
        </a:graphic>
      </p:graphicFrame>
      <p:pic>
        <p:nvPicPr>
          <p:cNvPr id="23" name="WorkloadConcentrationBubble" title="CPU Percentages"/>
          <p:cNvPicPr>
            <a:picLocks noChangeAspect="1"/>
          </p:cNvPicPr>
          <p:nvPr/>
        </p:nvPicPr>
        <p:blipFill>
          <a:blip r:embed="rId4">
            <a:lum/>
          </a:blip>
          <a:srcRect/>
          <a:stretch>
            <a:fillRect/>
          </a:stretch>
        </p:blipFill>
        <p:spPr bwMode="white">
          <a:xfrm>
            <a:off x="365757" y="2850964"/>
            <a:ext cx="11430000" cy="3200400"/>
          </a:xfrm>
          <a:prstGeom prst="rect">
            <a:avLst/>
          </a:prstGeom>
          <a:ln>
            <a:headEnd type="none"/>
            <a:tailEnd type="none"/>
          </a:ln>
        </p:spPr>
      </p:pic>
      <p:graphicFrame>
        <p:nvGraphicFramePr>
          <p:cNvPr id="25" name="table2"/>
          <p:cNvGraphicFramePr/>
          <p:nvPr/>
        </p:nvGraphicFramePr>
        <p:xfrm>
          <a:off x="6240026" y="1127284"/>
          <a:ext cx="5555731" cy="1445094"/>
        </p:xfrm>
        <a:graphic>
          <a:graphicData uri="http://schemas.openxmlformats.org/drawingml/2006/table">
            <a:tbl>
              <a:tblPr bandRow="1">
                <a:tableStyleId>{5FD0F851-EC5A-4D38-B0AD-8093EC10F338}</a:tableStyleId>
              </a:tblPr>
              <a:tblGrid>
                <a:gridCol w="3294933">
                  <a:extLst>
                    <a:ext uri="{9D8B030D-6E8A-4147-A177-3AD203B41FA5}">
                      <a16:colId xmlns:a16="http://schemas.microsoft.com/office/drawing/2014/main" val="20000"/>
                    </a:ext>
                  </a:extLst>
                </a:gridCol>
                <a:gridCol w="2260798">
                  <a:extLst>
                    <a:ext uri="{9D8B030D-6E8A-4147-A177-3AD203B41FA5}">
                      <a16:colId xmlns:a16="http://schemas.microsoft.com/office/drawing/2014/main" val="20001"/>
                    </a:ext>
                  </a:extLst>
                </a:gridCol>
              </a:tblGrid>
              <a:tr h="492977">
                <a:tc>
                  <a:txBody>
                    <a:bodyPr/>
                    <a:lstStyle/>
                    <a:p>
                      <a:pPr algn="l"/>
                      <a:r>
                        <a:rPr lang="en-US" sz="1300" dirty="0">
                          <a:latin typeface="+mn-lt"/>
                        </a:rPr>
                        <a:t>Total Shared Capacity</a:t>
                      </a:r>
                      <a:endParaRPr lang="en-US" sz="1300" dirty="0">
                        <a:latin typeface="Arial"/>
                      </a:endParaRPr>
                    </a:p>
                  </a:txBody>
                  <a:tcPr marL="121920" marR="36576" marT="121920"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500.00 GB</a:t>
                      </a:r>
                    </a:p>
                  </a:txBody>
                  <a:tcPr marL="121920" marR="36576" marT="121920"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78393">
                <a:tc>
                  <a:txBody>
                    <a:bodyPr/>
                    <a:lstStyle/>
                    <a:p>
                      <a:pPr algn="l"/>
                      <a:r>
                        <a:rPr lang="en-US" sz="1300" dirty="0">
                          <a:latin typeface="Arial"/>
                        </a:rPr>
                        <a:t>Used Shared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latin typeface="Arial"/>
                        </a:rPr>
                        <a:t>482.00 GB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73724">
                <a:tc>
                  <a:txBody>
                    <a:bodyPr/>
                    <a:lstStyle/>
                    <a:p>
                      <a:pPr algn="l"/>
                      <a:r>
                        <a:rPr lang="en-US" sz="1300" dirty="0"/>
                        <a:t>Free Shared Capacity</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 GB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bl>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7 E:</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7 E:</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KCATA-PS2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KCATA-PS2</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Standard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78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11.20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84% / 16%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6.00 GB (9%)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62.00 GB (91%)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26.33 KB / Write: 35.31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5.92 ms  / Write:  16.07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25% / 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32.37 MB / 776.00 MB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1.97 GB / 1.24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E5310  @ 1.60GHz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KCATA-PS2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KCATA-PS2</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KCATA-PS2</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KCATA-PS2</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KCATA-PS2</a:t>
            </a:r>
            <a:endParaRPr lang="en-US" sz="3200"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KCATA-PS2</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Standard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6.00 GB (9%)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62.00 GB (91%)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11.20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5.92 ms Reads and 16.07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78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84% / 16%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26.33 KB / Write: 35.31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a:blip>
          <a:srcRect/>
          <a:stretch>
            <a:fillRect/>
          </a:stretch>
        </p:blipFill>
        <p:spPr bwMode="white">
          <a:xfrm>
            <a:off x="0" y="-1"/>
            <a:ext cx="12192000" cy="6877723"/>
          </a:xfrm>
          <a:prstGeom prst="rect">
            <a:avLst/>
          </a:prstGeom>
          <a:ln>
            <a:headEnd type="none"/>
            <a:tailEnd type="none"/>
          </a:ln>
        </p:spPr>
      </p:pic>
      <p:sp>
        <p:nvSpPr>
          <p:cNvPr id="4" name="title"/>
          <p:cNvSpPr>
            <a:spLocks noGrp="1"/>
          </p:cNvSpPr>
          <p:nvPr>
            <p:ph type="title" idx="4294967295"/>
          </p:nvPr>
        </p:nvSpPr>
        <p:spPr bwMode="white">
          <a:xfrm>
            <a:off x="838200" y="2778078"/>
            <a:ext cx="10515600" cy="1325033"/>
          </a:xfrm>
          <a:prstGeom prst="rect">
            <a:avLst/>
          </a:prstGeom>
          <a:ln>
            <a:headEnd type="none"/>
            <a:tailEnd type="none"/>
          </a:ln>
        </p:spPr>
        <p:txBody>
          <a:bodyPr wrap="square"/>
          <a:lstStyle/>
          <a:p>
            <a:pPr algn="ctr" defTabSz="1219170"/>
            <a:r>
              <a:rPr lang="en-US" sz="6400" spc="400" dirty="0">
                <a:solidFill>
                  <a:schemeClr val="tx2"/>
                </a:solidFill>
                <a:latin typeface="Arial"/>
              </a:rPr>
              <a:t>IO Performance</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KC-PROBE</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KC-PROBE</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7 Professional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73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12.10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96% / 4%</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75.00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8.00 GB (11%)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67.00 GB (89%)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34.34 KB / Write: 30.70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13.87 ms  / Write:  4.08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9% / 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1.44 GB / 2.20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 GB / 1.74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Core(TM) i7 CPU         870  @ 2.93GHz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KC-PROBE</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KC-PROBE</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KC-PROBE</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KC-PROBE</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KC-PROBE</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pic>
        <p:nvPicPr>
          <p:cNvPr id="2"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3"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
        <p:nvSpPr>
          <p:cNvPr id="4" name="title"/>
          <p:cNvSpPr>
            <a:spLocks noGrp="1"/>
          </p:cNvSpPr>
          <p:nvPr>
            <p:ph type="title"/>
          </p:nvPr>
        </p:nvSpPr>
        <p:spPr bwMode="white">
          <a:xfrm>
            <a:off x="1102737" y="313083"/>
            <a:ext cx="10607040" cy="853440"/>
          </a:xfrm>
          <a:ln>
            <a:headEnd type="none"/>
            <a:tailEnd type="none"/>
          </a:ln>
        </p:spPr>
        <p:txBody>
          <a:bodyPr wrap="square"/>
          <a:lstStyle/>
          <a:p>
            <a:pPr defTabSz="1219170">
              <a:lnSpc>
                <a:spcPct val="100000"/>
              </a:lnSpc>
            </a:pPr>
            <a:r>
              <a:rPr lang="en-US" dirty="0">
                <a:solidFill>
                  <a:srgbClr val="4694CE"/>
                </a:solidFill>
                <a:latin typeface="Arial"/>
                <a:ea typeface="+mn-ea"/>
              </a:rPr>
              <a:t>IO Performance</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KC-PROBE</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7 Professional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8.00 GB (11%)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67.00 GB (89%)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13.87 ms Reads and 4.08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73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96% / 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34.34 KB / Write: 30.70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KCATA-FW</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KCATA-FW</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66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24.00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82% / 18%</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173.00 GB (62%)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106.00 GB (38%)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27.36 KB / Write: 20.69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3.43 ms  / Write:  11.51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10%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5.61 GB / 6.31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6.38 GB / 5.68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X5675  @ 3.07GHz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KCATA-FW</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KCATA-FW</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KCATA-FW</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KCATA-FW</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pic>
        <p:nvPicPr>
          <p:cNvPr id="4" name="QueueDepth"/>
          <p:cNvPicPr>
            <a:picLocks noChangeAspect="1"/>
          </p:cNvPicPr>
          <p:nvPr/>
        </p:nvPicPr>
        <p:blipFill>
          <a:blip r:embed="rId4">
            <a:lum/>
          </a:blip>
          <a:srcRect/>
          <a:stretch>
            <a:fillRect/>
          </a:stretch>
        </p:blipFill>
        <p:spPr bwMode="white">
          <a:xfrm>
            <a:off x="310258" y="1362092"/>
            <a:ext cx="11506604" cy="1943241"/>
          </a:xfrm>
          <a:prstGeom prst="rect">
            <a:avLst/>
          </a:prstGeom>
          <a:ln>
            <a:headEnd type="none"/>
            <a:tailEnd type="none"/>
          </a:ln>
        </p:spPr>
      </p:pic>
      <p:pic>
        <p:nvPicPr>
          <p:cNvPr id="5" name="IOSize"/>
          <p:cNvPicPr>
            <a:picLocks noChangeAspect="1"/>
          </p:cNvPicPr>
          <p:nvPr/>
        </p:nvPicPr>
        <p:blipFill>
          <a:blip r:embed="rId5">
            <a:lum/>
          </a:blip>
          <a:srcRect/>
          <a:stretch>
            <a:fillRect/>
          </a:stretch>
        </p:blipFill>
        <p:spPr bwMode="white">
          <a:xfrm>
            <a:off x="281355" y="3536411"/>
            <a:ext cx="11535507" cy="1966279"/>
          </a:xfrm>
          <a:prstGeom prst="rect">
            <a:avLst/>
          </a:prstGeom>
          <a:ln>
            <a:headEnd type="none"/>
            <a:tailEnd type="none"/>
          </a:ln>
        </p:spPr>
      </p:pic>
      <p:sp>
        <p:nvSpPr>
          <p:cNvPr id="2" name="title"/>
          <p:cNvSpPr>
            <a:spLocks noGrp="1"/>
          </p:cNvSpPr>
          <p:nvPr>
            <p:ph type="title"/>
          </p:nvPr>
        </p:nvSpPr>
        <p:spPr bwMode="white">
          <a:xfrm>
            <a:off x="1111044" y="299831"/>
            <a:ext cx="10607040" cy="853440"/>
          </a:xfrm>
          <a:ln>
            <a:headEnd type="none"/>
            <a:tailEnd type="none"/>
          </a:ln>
        </p:spPr>
        <p:txBody>
          <a:bodyPr wrap="square"/>
          <a:lstStyle/>
          <a:p>
            <a:pPr defTabSz="1219170">
              <a:lnSpc>
                <a:spcPct val="100000"/>
              </a:lnSpc>
            </a:pPr>
            <a:r>
              <a:rPr lang="en-US" dirty="0">
                <a:solidFill>
                  <a:srgbClr val="4694CE"/>
                </a:solidFill>
                <a:latin typeface="Arial"/>
                <a:ea typeface="+mn-ea"/>
              </a:rPr>
              <a:t>IO Performance</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KCATA-FW</a:t>
            </a:r>
            <a:endParaRPr lang="en-US" sz="3200"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KCATA-FW</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173.00 GB (62%)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106.00 GB (38%)</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3.43 ms Reads and 11.51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82% / 18%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27.36 KB / Write: 20.69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TMDB1-13</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TMDB1-13</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Enterprise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65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45.50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80% / 20%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142.00 GB (51%)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137.00 GB (49%)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212.68 KB / Write: 81.90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21.00 ms  / Write:  16.87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21%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4.52 GB / 5.75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27.47 GB / 26.24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E5620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TMDB1-13</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TMDB1-13</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TMDB1-13</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ln>
            <a:headEnd type="none"/>
            <a:tailEnd type="none"/>
          </a:ln>
        </p:spPr>
        <p:txBody>
          <a:bodyPr wrap="square"/>
          <a:lstStyle/>
          <a:p>
            <a:pPr defTabSz="1219170"/>
            <a:r>
              <a:rPr lang="en-US" dirty="0">
                <a:solidFill>
                  <a:srgbClr val="4694CE"/>
                </a:solidFill>
              </a:rPr>
              <a:t>About this Report</a:t>
            </a:r>
          </a:p>
        </p:txBody>
      </p:sp>
      <p:sp>
        <p:nvSpPr>
          <p:cNvPr id="3" name="AboutText"/>
          <p:cNvSpPr>
            <a:spLocks noGrp="1"/>
          </p:cNvSpPr>
          <p:nvPr>
            <p:ph sz="half" idx="1"/>
          </p:nvPr>
        </p:nvSpPr>
        <p:spPr bwMode="white">
          <a:xfrm>
            <a:off x="365759" y="1706880"/>
            <a:ext cx="11451103" cy="4572000"/>
          </a:xfrm>
          <a:ln>
            <a:headEnd type="none"/>
            <a:tailEnd type="none"/>
          </a:ln>
        </p:spPr>
        <p:txBody>
          <a:bodyPr wrap="square">
            <a:normAutofit/>
          </a:bodyPr>
          <a:lstStyle/>
          <a:p>
            <a:pPr marL="0" indent="0" defTabSz="1219170">
              <a:buNone/>
            </a:pPr>
            <a:r>
              <a:rPr lang="en-US" sz="2133" baseline="30000" dirty="0"/>
              <a:t>This document is an assessment of the server and storage workloads based on servers, server disk activity, and storage capacity as observed during the data collection. The data depicted in this report may be used to make recommendations on future configurations and solutions.
This report may be used to identify times of peak IO activity, and marks the critical 95th IOPS thresholds, a key metric used as a baseline for storage sizing. This report includes details on servers, CPU and memory usage, as well as free and used storage capacities.
If you have any questions regarding the information presented in this report, please contact your Dell team for immediate assistance.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pic>
        <p:nvPicPr>
          <p:cNvPr id="2" name="Latency"/>
          <p:cNvPicPr>
            <a:picLocks noChangeAspect="1"/>
          </p:cNvPicPr>
          <p:nvPr/>
        </p:nvPicPr>
        <p:blipFill>
          <a:blip r:embed="rId4">
            <a:lum/>
          </a:blip>
          <a:srcRect/>
          <a:stretch>
            <a:fillRect/>
          </a:stretch>
        </p:blipFill>
        <p:spPr bwMode="white">
          <a:xfrm>
            <a:off x="281357" y="1362091"/>
            <a:ext cx="11535505" cy="1977204"/>
          </a:xfrm>
          <a:prstGeom prst="rect">
            <a:avLst/>
          </a:prstGeom>
          <a:ln>
            <a:headEnd type="none"/>
            <a:tailEnd type="none"/>
          </a:ln>
        </p:spPr>
      </p:pic>
      <p:pic>
        <p:nvPicPr>
          <p:cNvPr id="3" name="NetworkThroughput"/>
          <p:cNvPicPr>
            <a:picLocks noChangeAspect="1"/>
          </p:cNvPicPr>
          <p:nvPr/>
        </p:nvPicPr>
        <p:blipFill>
          <a:blip r:embed="rId5">
            <a:lum/>
          </a:blip>
          <a:srcRect/>
          <a:stretch>
            <a:fillRect/>
          </a:stretch>
        </p:blipFill>
        <p:spPr bwMode="white">
          <a:xfrm>
            <a:off x="347000" y="3573837"/>
            <a:ext cx="11399813" cy="1856292"/>
          </a:xfrm>
          <a:prstGeom prst="rect">
            <a:avLst/>
          </a:prstGeom>
          <a:ln>
            <a:headEnd type="none"/>
            <a:tailEnd type="none"/>
          </a:ln>
        </p:spPr>
      </p:pic>
      <p:sp>
        <p:nvSpPr>
          <p:cNvPr id="4" name="title"/>
          <p:cNvSpPr>
            <a:spLocks noGrp="1"/>
          </p:cNvSpPr>
          <p:nvPr>
            <p:ph type="title"/>
          </p:nvPr>
        </p:nvSpPr>
        <p:spPr bwMode="white">
          <a:xfrm>
            <a:off x="1089485" y="352839"/>
            <a:ext cx="10607040" cy="853440"/>
          </a:xfrm>
          <a:ln>
            <a:headEnd type="none"/>
            <a:tailEnd type="none"/>
          </a:ln>
        </p:spPr>
        <p:txBody>
          <a:bodyPr wrap="square"/>
          <a:lstStyle/>
          <a:p>
            <a:pPr defTabSz="1219170"/>
            <a:r>
              <a:rPr lang="en-US" dirty="0">
                <a:solidFill>
                  <a:srgbClr val="4694CE"/>
                </a:solidFill>
              </a:rPr>
              <a:t>IO Performance</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TMDB1-13</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TMDB1-13</a:t>
            </a:r>
            <a:endParaRPr lang="en-US" sz="3200"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TMDB1-13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142.00 GB (51%)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137.00 GB (49%)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47.05 ms Reads and 10.53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90% / 10%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78.29 KB / Write: 24.58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TMDB1-13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0.09 ms Reads and 4.33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0.01 KB / Write: 5.07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1102737" y="352839"/>
            <a:ext cx="10607040" cy="853440"/>
          </a:xfrm>
          <a:ln>
            <a:headEnd type="none"/>
            <a:tailEnd type="none"/>
          </a:ln>
        </p:spPr>
        <p:txBody>
          <a:bodyPr wrap="square"/>
          <a:lstStyle/>
          <a:p>
            <a:pPr defTabSz="1219170"/>
            <a:r>
              <a:rPr lang="en-US" dirty="0">
                <a:solidFill>
                  <a:srgbClr val="4694CE"/>
                </a:solidFill>
              </a:rPr>
              <a:t>IO Performance</a:t>
            </a:r>
          </a:p>
        </p:txBody>
      </p:sp>
      <p:graphicFrame>
        <p:nvGraphicFramePr>
          <p:cNvPr id="11" name="table"/>
          <p:cNvGraphicFramePr/>
          <p:nvPr/>
        </p:nvGraphicFramePr>
        <p:xfrm>
          <a:off x="365758" y="1259127"/>
          <a:ext cx="11344020" cy="3959636"/>
        </p:xfrm>
        <a:graphic>
          <a:graphicData uri="http://schemas.openxmlformats.org/drawingml/2006/table">
            <a:tbl>
              <a:tblPr bandRow="1">
                <a:tableStyleId>{5FD0F851-EC5A-4D38-B0AD-8093EC10F338}</a:tableStyleId>
              </a:tblPr>
              <a:tblGrid>
                <a:gridCol w="3064380">
                  <a:extLst>
                    <a:ext uri="{9D8B030D-6E8A-4147-A177-3AD203B41FA5}">
                      <a16:colId xmlns:a16="http://schemas.microsoft.com/office/drawing/2014/main" val="20000"/>
                    </a:ext>
                  </a:extLst>
                </a:gridCol>
                <a:gridCol w="8279640">
                  <a:extLst>
                    <a:ext uri="{9D8B030D-6E8A-4147-A177-3AD203B41FA5}">
                      <a16:colId xmlns:a16="http://schemas.microsoft.com/office/drawing/2014/main" val="20001"/>
                    </a:ext>
                  </a:extLst>
                </a:gridCol>
              </a:tblGrid>
              <a:tr h="482060">
                <a:tc>
                  <a:txBody>
                    <a:bodyPr/>
                    <a:lstStyle/>
                    <a:p>
                      <a:pPr algn="l"/>
                      <a:r>
                        <a:rPr lang="en-US" sz="1400" dirty="0"/>
                        <a:t>Peak IOPS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algn="l" defTabSz="1219170" rtl="0"/>
                      <a:r>
                        <a:rPr lang="en-US" sz="1400" dirty="0"/>
                        <a:t>10401</a:t>
                      </a:r>
                      <a:endParaRPr lang="en-US" sz="1300" kern="1200" dirty="0">
                        <a:solidFill>
                          <a:schemeClr val="tx1"/>
                        </a:solidFill>
                        <a:latin typeface="+mn-lt"/>
                        <a:ea typeface="+mn-ea"/>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82060">
                <a:tc>
                  <a:txBody>
                    <a:bodyPr/>
                    <a:lstStyle/>
                    <a:p>
                      <a:pPr algn="l"/>
                      <a:r>
                        <a:rPr lang="en-US" sz="1400" dirty="0"/>
                        <a:t>IOPS at 95%</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400" dirty="0"/>
                        <a:t>2409</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82060">
                <a:tc>
                  <a:txBody>
                    <a:bodyPr/>
                    <a:lstStyle/>
                    <a:p>
                      <a:pPr algn="l"/>
                      <a:r>
                        <a:rPr lang="en-US" sz="1400" dirty="0"/>
                        <a:t>Peak Disk Throughput</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400" dirty="0"/>
                        <a:t>319 MB/s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520832">
                <a:tc>
                  <a:txBody>
                    <a:bodyPr/>
                    <a:lstStyle/>
                    <a:p>
                      <a:pPr algn="l"/>
                      <a:r>
                        <a:rPr lang="en-US" sz="1400" dirty="0"/>
                        <a:t>Peak Aggregate Network Throughput</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400" dirty="0"/>
                        <a:t>35 MB/s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82060">
                <a:tc>
                  <a:txBody>
                    <a:bodyPr/>
                    <a:lstStyle/>
                    <a:p>
                      <a:pPr algn="l"/>
                      <a:r>
                        <a:rPr lang="en-US" sz="1400" dirty="0"/>
                        <a:t>Average Daily Write</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400" dirty="0"/>
                        <a:t>643.42 GB</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82060">
                <a:tc>
                  <a:txBody>
                    <a:bodyPr/>
                    <a:lstStyle/>
                    <a:p>
                      <a:pPr algn="l"/>
                      <a:r>
                        <a:rPr lang="en-US" sz="1400" dirty="0"/>
                        <a:t>Read/Write Ratio</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400" dirty="0"/>
                        <a:t>90% / 10%</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82060">
                <a:tc>
                  <a:txBody>
                    <a:bodyPr/>
                    <a:lstStyle/>
                    <a:p>
                      <a:pPr algn="l"/>
                      <a:r>
                        <a:rPr lang="en-US" sz="1400" dirty="0"/>
                        <a:t>Average IO Read Size</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400" dirty="0"/>
                        <a:t>60.19 KB</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82060">
                <a:tc>
                  <a:txBody>
                    <a:bodyPr/>
                    <a:lstStyle/>
                    <a:p>
                      <a:pPr marL="0" indent="0" algn="l" defTabSz="1219170" rtl="0">
                        <a:lnSpc>
                          <a:spcPct val="100000"/>
                        </a:lnSpc>
                        <a:spcBef>
                          <a:spcPts val="0"/>
                        </a:spcBef>
                        <a:spcAft>
                          <a:spcPts val="0"/>
                        </a:spcAft>
                        <a:buClrTx/>
                        <a:buSzTx/>
                        <a:buFontTx/>
                        <a:buNone/>
                        <a:tabLst/>
                      </a:pPr>
                      <a:r>
                        <a:rPr lang="en-US" sz="1400" dirty="0"/>
                        <a:t>Average IO Write Size</a:t>
                      </a:r>
                      <a:endParaRPr lang="en-US" sz="14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400" dirty="0"/>
                        <a:t>73.20 KB</a:t>
                      </a:r>
                      <a:endParaRPr lang="en-US" sz="14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3" name="Picture 2"/>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TMDB1-13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0.09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0.02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TMDB1-13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0.09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0.02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TMDB1-13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45.40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17.57 ms Reads and 16.90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37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 / 50%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211.01 KB / Write: 91.13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KCSQLH</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TMDC3</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TMDC3</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2012 R2 Standard</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58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9.00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83% / 17%</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50.00 GB (74%)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 GB (26%)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42.83 KB / Write: 11.74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5.10 ms  / Write:  11.35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29%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7.88 GB / 10.42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4.12 GB / 1.58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E5310  @ 1.60GHz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TMDC3</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TMDC3</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TMDC3</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TMDC3</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TMDC3</a:t>
            </a:r>
            <a:endParaRPr lang="en-US" sz="320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TMDC3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2012 R2 Standard</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50.00 GB (74%)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 GB (26%)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5.10 ms Reads and 11.35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58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83% / 17%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42.83 KB / Write: 11.74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KCSQLH</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511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224.60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92% / 8%</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838.00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92.00 GB (11%)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746.00 GB (89%)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KCNAV</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KCNAV</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Microsoft(R) Windows(R) Server 2003 Standard Edition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51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47.60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53% / 47%</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232.00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59.00 GB (25%)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173.00 GB (75%)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839.28 KB / Write: 531.10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0.27 ms  / Write:  0.53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8% / 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225.84 MB / 249.82 MB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1.78 GB / 1.76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Xeon(TM) CPU 3.60GHz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KCNAV</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KCNAV</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KCNAV</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KCNAV</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KCNAV</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446112"/>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150.15 KB / Write: 144.82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8.65 ms  / Write:  0.69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11%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7.51 GB / 9.55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8.48 GB / 6.44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X5667  @ 3.07GHz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KCSQLH</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KCNAV</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34.00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GB (3%)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33.00 GB (97%)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0.23 ms Reads and 1.82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85% / 15%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6.57 KB / Write: 6.28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PB9840TX3UZ074-45054293</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KCNAV</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 GB (4%)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95.00 GB (96%)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0.01 ms Reads and 0.20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 / 94%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1.78 KB / Write: 623.90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PB9840TX3UZ074-45054293</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PB9840TX3UZ074-45054293</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PB9840TX3UZ074-45054293</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PB9840TX3UZ074-4505428c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KCNAV</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54.00 GB (55%)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45.00 GB (45%)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0.31 ms Reads and 0.02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942.71 KB / Write: 0.17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PB9840TX3UZ074-4505428c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KCSQLH</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PB9840TX3UZ074-4505428c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PB9840TX3UZ074-4505428c</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KCATADASHBOARD</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KCATADASHBOARD</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10 Pro</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51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44.10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88% / 12%</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 TB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122.00 GB (9%)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1.25 TB (91%)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27.33 KB / Write: 162.31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6.04 ms  / Write:  3.69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25%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3.19 GB / 4.16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4.69 GB / 3.72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Core(TM) i7-3770 CPU @ 3.40GHz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KCATADASHBOARD</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KCATADASHBOARD</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KCATADASHBOARD</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KCATADASHBOARD</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KCATADASHBOARD</a:t>
            </a:r>
            <a:endParaRPr lang="en-US" sz="3200"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KCATADASHBOARD</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10 Pro</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466.00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33.00 GB (7%)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433.00 GB (93%)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4.90 ms Reads and 2.42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48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90% / 10%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28.44 KB / Write: 21.10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KCSQLH</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 F: H:</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KCATADASHBOARD</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10 Pro</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932.00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89.00 GB (10%)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843.00 GB (90%)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0.16 ms Reads and 2.77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 / 99%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0.15 KB / Write: 224.49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 F: H:</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 F: H:</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E: F: H:</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KCSQLP2</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KCSQLP2</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2012 Standard</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45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61.00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91% / 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99.00 GB (35%)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180.00 GB (65%)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43.69 KB / Write: 29.55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1.77 ms  / Write:  0.13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17%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27.07 GB / 27.46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4.90 GB / 4.51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E5-2609 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KCSQLH</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KCSQLP2</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KCSQLP2</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KCSQLP2</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KCSQLP2</a:t>
            </a:r>
            <a:endParaRPr lang="en-US" sz="3200"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KCSQLP2</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2012 Standard</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99.00 GB (35%)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180.00 GB (65%)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61.00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1.77 ms Reads and 0.13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45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91% / 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43.69 KB / Write: 29.55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KC-TSRV</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KC-TSRV</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41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9.80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92% / 8%</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124.00 GB (44%)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155.00 GB (56%)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KCSQLH</a:t>
            </a:r>
            <a:endParaRPr lang="en-US" sz="3200"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22.63 KB / Write: 24.30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3.14 ms  / Write:  16.83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8%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14.99 GB / 16.15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 GB / 3.84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X5675  @ 3.07GHz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KC-TSRV</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KC-TSRV</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KC-TSRV</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KC-TSRV</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KC-TSRV</a:t>
            </a:r>
            <a:endParaRPr lang="en-US" sz="3200"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KC-TSRV</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124.00 GB (44%)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155.00 GB (56%)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3.14 ms Reads and 16.83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41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92% / 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22.63 KB / Write: 24.30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TMDB2-13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858764"/>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KCSQLH</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838.00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92.00 GB (11%)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746.00 GB (89%)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224.60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8.65 ms Reads and 0.69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511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92% / 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150.15 KB / Write: 144.82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TMDB2-13</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Enterprise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37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13.50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76% / 24%</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161.00 GB (58%)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118.00 GB (42%)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23.17 KB / Write: 24.95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3.08 ms  / Write:  7.07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9%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27.55 GB / 28.40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4.44 GB / 3.59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E5620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TMDB2-13</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TMDB2-13</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TMDB2-13</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TMDB2-13</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TMDB2-13</a:t>
            </a:r>
            <a:endParaRPr lang="en-US" sz="3200"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TMDB2-13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161.00 GB (58%)</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118.00 GB (42%)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13.50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3.13 ms Reads and 7.07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37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76% / 24%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27.51 KB / Write: 24.95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a:spLocks/>
          </p:cNvSpPr>
          <p:nvPr/>
        </p:nvSpPr>
        <p:spPr bwMode="white">
          <a:xfrm>
            <a:off x="6190110" y="4630276"/>
            <a:ext cx="5605727" cy="1565355"/>
          </a:xfrm>
          <a:prstGeom prst="rect">
            <a:avLst/>
          </a:prstGeom>
          <a:solidFill>
            <a:srgbClr val="F2F2F2"/>
          </a:solidFill>
          <a:ln w="12700">
            <a:noFill/>
            <a:headEnd type="none"/>
            <a:tailEnd type="none"/>
          </a:ln>
          <a:effectLst/>
        </p:spPr>
        <p:txBody>
          <a:bodyPr wrap="square" lIns="243840" tIns="182880" rIns="182880" bIns="182880" anchor="ctr">
            <a:noAutofit/>
          </a:bodyPr>
          <a:lstStyle/>
          <a:p>
            <a:pPr algn="ctr" defTabSz="1219170" fontAlgn="base">
              <a:lnSpc>
                <a:spcPct val="90000"/>
              </a:lnSpc>
              <a:spcBef>
                <a:spcPts val="800"/>
              </a:spcBef>
            </a:pPr>
            <a:endParaRPr lang="en-US" sz="2667" dirty="0" err="1">
              <a:solidFill>
                <a:srgbClr val="FFFFFF"/>
              </a:solidFill>
              <a:latin typeface="Arial"/>
            </a:endParaRPr>
          </a:p>
        </p:txBody>
      </p:sp>
      <p:sp>
        <p:nvSpPr>
          <p:cNvPr id="41" name="Rectangle 40"/>
          <p:cNvSpPr>
            <a:spLocks/>
          </p:cNvSpPr>
          <p:nvPr/>
        </p:nvSpPr>
        <p:spPr bwMode="white">
          <a:xfrm>
            <a:off x="6190111" y="2821505"/>
            <a:ext cx="5605727" cy="1565355"/>
          </a:xfrm>
          <a:prstGeom prst="rect">
            <a:avLst/>
          </a:prstGeom>
          <a:solidFill>
            <a:srgbClr val="F2F2F2"/>
          </a:solidFill>
          <a:ln w="12700">
            <a:noFill/>
            <a:headEnd type="none"/>
            <a:tailEnd type="none"/>
          </a:ln>
          <a:effectLst/>
        </p:spPr>
        <p:txBody>
          <a:bodyPr wrap="square" lIns="243840" tIns="182880" rIns="182880" bIns="182880" anchor="ctr">
            <a:noAutofit/>
          </a:bodyPr>
          <a:lstStyle/>
          <a:p>
            <a:pPr algn="ctr" defTabSz="1219170" fontAlgn="base">
              <a:lnSpc>
                <a:spcPct val="90000"/>
              </a:lnSpc>
              <a:spcBef>
                <a:spcPts val="800"/>
              </a:spcBef>
            </a:pPr>
            <a:endParaRPr lang="en-US" sz="2667" dirty="0" err="1">
              <a:solidFill>
                <a:srgbClr val="FFFFFF"/>
              </a:solidFill>
              <a:latin typeface="Arial"/>
            </a:endParaRPr>
          </a:p>
        </p:txBody>
      </p:sp>
      <p:sp>
        <p:nvSpPr>
          <p:cNvPr id="43" name="Rectangle 42"/>
          <p:cNvSpPr>
            <a:spLocks/>
          </p:cNvSpPr>
          <p:nvPr/>
        </p:nvSpPr>
        <p:spPr bwMode="white">
          <a:xfrm>
            <a:off x="6190111" y="1035605"/>
            <a:ext cx="5605727" cy="1565355"/>
          </a:xfrm>
          <a:prstGeom prst="rect">
            <a:avLst/>
          </a:prstGeom>
          <a:solidFill>
            <a:srgbClr val="F2F2F2"/>
          </a:solidFill>
          <a:ln w="12700">
            <a:noFill/>
            <a:headEnd type="none"/>
            <a:tailEnd type="none"/>
          </a:ln>
          <a:effectLst/>
        </p:spPr>
        <p:txBody>
          <a:bodyPr wrap="square" lIns="243840" tIns="182880" rIns="182880" bIns="182880" anchor="ctr">
            <a:noAutofit/>
          </a:bodyPr>
          <a:lstStyle/>
          <a:p>
            <a:pPr algn="ctr" defTabSz="1219170" fontAlgn="base">
              <a:lnSpc>
                <a:spcPct val="90000"/>
              </a:lnSpc>
              <a:spcBef>
                <a:spcPts val="800"/>
              </a:spcBef>
            </a:pPr>
            <a:endParaRPr lang="en-US" sz="2667" dirty="0" err="1">
              <a:solidFill>
                <a:srgbClr val="FFFFFF"/>
              </a:solidFill>
              <a:latin typeface="Arial"/>
            </a:endParaRPr>
          </a:p>
        </p:txBody>
      </p:sp>
      <p:sp>
        <p:nvSpPr>
          <p:cNvPr id="39" name="Rectangle 38"/>
          <p:cNvSpPr>
            <a:spLocks/>
          </p:cNvSpPr>
          <p:nvPr/>
        </p:nvSpPr>
        <p:spPr bwMode="white">
          <a:xfrm>
            <a:off x="294638" y="4630276"/>
            <a:ext cx="5605727" cy="1565355"/>
          </a:xfrm>
          <a:prstGeom prst="rect">
            <a:avLst/>
          </a:prstGeom>
          <a:solidFill>
            <a:srgbClr val="F2F2F2"/>
          </a:solidFill>
          <a:ln w="12700">
            <a:noFill/>
            <a:headEnd type="none"/>
            <a:tailEnd type="none"/>
          </a:ln>
          <a:effectLst/>
        </p:spPr>
        <p:txBody>
          <a:bodyPr wrap="square" lIns="243840" tIns="182880" rIns="182880" bIns="182880" anchor="ctr">
            <a:noAutofit/>
          </a:bodyPr>
          <a:lstStyle/>
          <a:p>
            <a:pPr algn="ctr" defTabSz="1219170" fontAlgn="base">
              <a:lnSpc>
                <a:spcPct val="90000"/>
              </a:lnSpc>
              <a:spcBef>
                <a:spcPts val="800"/>
              </a:spcBef>
            </a:pPr>
            <a:endParaRPr lang="en-US" sz="2667" dirty="0" err="1">
              <a:solidFill>
                <a:srgbClr val="FFFFFF"/>
              </a:solidFill>
              <a:latin typeface="Arial"/>
            </a:endParaRPr>
          </a:p>
        </p:txBody>
      </p:sp>
      <p:sp>
        <p:nvSpPr>
          <p:cNvPr id="35" name="Rectangle 34"/>
          <p:cNvSpPr>
            <a:spLocks/>
          </p:cNvSpPr>
          <p:nvPr/>
        </p:nvSpPr>
        <p:spPr bwMode="white">
          <a:xfrm>
            <a:off x="294639" y="2821505"/>
            <a:ext cx="5605727" cy="1565355"/>
          </a:xfrm>
          <a:prstGeom prst="rect">
            <a:avLst/>
          </a:prstGeom>
          <a:solidFill>
            <a:srgbClr val="F2F2F2"/>
          </a:solidFill>
          <a:ln w="12700">
            <a:noFill/>
            <a:headEnd type="none"/>
            <a:tailEnd type="none"/>
          </a:ln>
          <a:effectLst/>
        </p:spPr>
        <p:txBody>
          <a:bodyPr wrap="square" lIns="243840" tIns="182880" rIns="182880" bIns="182880" anchor="ctr">
            <a:noAutofit/>
          </a:bodyPr>
          <a:lstStyle/>
          <a:p>
            <a:pPr algn="ctr" defTabSz="1219170" fontAlgn="base">
              <a:lnSpc>
                <a:spcPct val="90000"/>
              </a:lnSpc>
              <a:spcBef>
                <a:spcPts val="800"/>
              </a:spcBef>
            </a:pPr>
            <a:endParaRPr lang="en-US" sz="2667" dirty="0" err="1">
              <a:solidFill>
                <a:srgbClr val="FFFFFF"/>
              </a:solidFill>
              <a:latin typeface="Arial"/>
            </a:endParaRPr>
          </a:p>
        </p:txBody>
      </p:sp>
      <p:sp>
        <p:nvSpPr>
          <p:cNvPr id="3" name="Rectangle 2"/>
          <p:cNvSpPr>
            <a:spLocks/>
          </p:cNvSpPr>
          <p:nvPr/>
        </p:nvSpPr>
        <p:spPr bwMode="white">
          <a:xfrm>
            <a:off x="294639" y="1035605"/>
            <a:ext cx="5605727" cy="1565355"/>
          </a:xfrm>
          <a:prstGeom prst="rect">
            <a:avLst/>
          </a:prstGeom>
          <a:solidFill>
            <a:srgbClr val="F2F2F2"/>
          </a:solidFill>
          <a:ln w="12700">
            <a:noFill/>
            <a:headEnd type="none"/>
            <a:tailEnd type="none"/>
          </a:ln>
          <a:effectLst/>
        </p:spPr>
        <p:txBody>
          <a:bodyPr wrap="square" lIns="243840" tIns="182880" rIns="182880" bIns="182880" anchor="ctr">
            <a:noAutofit/>
          </a:bodyPr>
          <a:lstStyle/>
          <a:p>
            <a:pPr algn="ctr" defTabSz="1219170" fontAlgn="base">
              <a:lnSpc>
                <a:spcPct val="90000"/>
              </a:lnSpc>
              <a:spcBef>
                <a:spcPts val="800"/>
              </a:spcBef>
            </a:pPr>
            <a:endParaRPr lang="en-US" sz="2667" dirty="0" err="1">
              <a:solidFill>
                <a:srgbClr val="FFFFFF"/>
              </a:solidFill>
              <a:latin typeface="Arial"/>
            </a:endParaRPr>
          </a:p>
        </p:txBody>
      </p:sp>
      <p:sp>
        <p:nvSpPr>
          <p:cNvPr id="2" name="title"/>
          <p:cNvSpPr>
            <a:spLocks noGrp="1"/>
          </p:cNvSpPr>
          <p:nvPr>
            <p:ph type="ctrTitle"/>
          </p:nvPr>
        </p:nvSpPr>
        <p:spPr bwMode="white">
          <a:xfrm>
            <a:off x="294637" y="340763"/>
            <a:ext cx="10607040" cy="853440"/>
          </a:xfrm>
          <a:ln>
            <a:headEnd type="none"/>
            <a:tailEnd type="none"/>
          </a:ln>
        </p:spPr>
        <p:txBody>
          <a:bodyPr wrap="square"/>
          <a:lstStyle/>
          <a:p>
            <a:pPr defTabSz="1219170"/>
            <a:r>
              <a:rPr lang="en-US" dirty="0">
                <a:solidFill>
                  <a:srgbClr val="4694CE"/>
                </a:solidFill>
              </a:rPr>
              <a:t>Performance Envelope</a:t>
            </a:r>
          </a:p>
        </p:txBody>
      </p:sp>
      <p:sp>
        <p:nvSpPr>
          <p:cNvPr id="8" name="PeakCPULabel" title="Project:"/>
          <p:cNvSpPr txBox="1">
            <a:spLocks noChangeArrowheads="1"/>
          </p:cNvSpPr>
          <p:nvPr/>
        </p:nvSpPr>
        <p:spPr bwMode="white">
          <a:xfrm>
            <a:off x="807822" y="1645206"/>
            <a:ext cx="1609344" cy="243840"/>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Peak CPU</a:t>
            </a:r>
          </a:p>
        </p:txBody>
      </p:sp>
      <p:sp>
        <p:nvSpPr>
          <p:cNvPr id="10" name="PeakCPU" title="ReportName"/>
          <p:cNvSpPr txBox="1">
            <a:spLocks noChangeArrowheads="1"/>
          </p:cNvSpPr>
          <p:nvPr/>
        </p:nvSpPr>
        <p:spPr bwMode="white">
          <a:xfrm>
            <a:off x="807823" y="1882350"/>
            <a:ext cx="1500732"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62B8B5"/>
                </a:solidFill>
                <a:latin typeface="Arial"/>
              </a:rPr>
              <a:t>25.10 GHz</a:t>
            </a:r>
          </a:p>
        </p:txBody>
      </p:sp>
      <p:sp>
        <p:nvSpPr>
          <p:cNvPr id="13" name="NetCPULabel" title="Project:"/>
          <p:cNvSpPr txBox="1">
            <a:spLocks noChangeArrowheads="1"/>
          </p:cNvSpPr>
          <p:nvPr/>
        </p:nvSpPr>
        <p:spPr bwMode="white">
          <a:xfrm>
            <a:off x="2760722" y="1649270"/>
            <a:ext cx="1243584" cy="257964"/>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Net CPU</a:t>
            </a:r>
          </a:p>
        </p:txBody>
      </p:sp>
      <p:sp>
        <p:nvSpPr>
          <p:cNvPr id="14" name="NetCPU" title="ReportName"/>
          <p:cNvSpPr txBox="1">
            <a:spLocks noChangeArrowheads="1"/>
          </p:cNvSpPr>
          <p:nvPr/>
        </p:nvSpPr>
        <p:spPr bwMode="white">
          <a:xfrm>
            <a:off x="2757785" y="1885445"/>
            <a:ext cx="1284326"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62B8B5"/>
                </a:solidFill>
                <a:latin typeface="Arial"/>
              </a:rPr>
              <a:t>413.20 GHz</a:t>
            </a:r>
          </a:p>
        </p:txBody>
      </p:sp>
      <p:sp>
        <p:nvSpPr>
          <p:cNvPr id="15" name="CoresLabel" title="Project:"/>
          <p:cNvSpPr txBox="1">
            <a:spLocks noChangeArrowheads="1"/>
          </p:cNvSpPr>
          <p:nvPr/>
        </p:nvSpPr>
        <p:spPr bwMode="white">
          <a:xfrm>
            <a:off x="4682812" y="1645206"/>
            <a:ext cx="908593" cy="309206"/>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Cores</a:t>
            </a:r>
          </a:p>
        </p:txBody>
      </p:sp>
      <p:sp>
        <p:nvSpPr>
          <p:cNvPr id="16" name="Cores" title="ReportName"/>
          <p:cNvSpPr txBox="1">
            <a:spLocks noChangeArrowheads="1"/>
          </p:cNvSpPr>
          <p:nvPr/>
        </p:nvSpPr>
        <p:spPr bwMode="white">
          <a:xfrm>
            <a:off x="4688293" y="1889045"/>
            <a:ext cx="1056832" cy="564385"/>
          </a:xfrm>
          <a:prstGeom prst="rect">
            <a:avLst/>
          </a:prstGeom>
          <a:noFill/>
          <a:ln>
            <a:headEnd type="none"/>
            <a:tailEnd type="none"/>
          </a:ln>
        </p:spPr>
        <p:txBody>
          <a:bodyPr wrap="square">
            <a:spAutoFit/>
          </a:bodyPr>
          <a:lstStyle/>
          <a:p>
            <a:pPr defTabSz="1625519" fontAlgn="base">
              <a:lnSpc>
                <a:spcPct val="150000"/>
              </a:lnSpc>
              <a:spcBef>
                <a:spcPct val="0"/>
              </a:spcBef>
              <a:spcAft>
                <a:spcPct val="0"/>
              </a:spcAft>
            </a:pPr>
            <a:r>
              <a:rPr lang="en-US" sz="3500" kern="0" baseline="30000" dirty="0">
                <a:solidFill>
                  <a:srgbClr val="62B8B5"/>
                </a:solidFill>
                <a:latin typeface="Arial"/>
              </a:rPr>
              <a:t>214</a:t>
            </a:r>
          </a:p>
        </p:txBody>
      </p:sp>
      <p:sp>
        <p:nvSpPr>
          <p:cNvPr id="23" name="CPUSectionLabel" title="Project:"/>
          <p:cNvSpPr txBox="1">
            <a:spLocks noChangeArrowheads="1"/>
          </p:cNvSpPr>
          <p:nvPr/>
        </p:nvSpPr>
        <p:spPr bwMode="white">
          <a:xfrm>
            <a:off x="394166" y="1157525"/>
            <a:ext cx="1688633" cy="43192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3200" kern="0" baseline="30000" dirty="0">
                <a:solidFill>
                  <a:srgbClr val="000000">
                    <a:lumMod val="65000"/>
                    <a:lumOff val="35000"/>
                  </a:srgbClr>
                </a:solidFill>
                <a:latin typeface="Arial"/>
              </a:rPr>
              <a:t>CPU</a:t>
            </a:r>
          </a:p>
        </p:txBody>
      </p:sp>
      <p:sp>
        <p:nvSpPr>
          <p:cNvPr id="25" name="UsedGBLabel" title="Project:"/>
          <p:cNvSpPr txBox="1">
            <a:spLocks noChangeArrowheads="1"/>
          </p:cNvSpPr>
          <p:nvPr/>
        </p:nvSpPr>
        <p:spPr bwMode="white">
          <a:xfrm>
            <a:off x="6724254" y="1645206"/>
            <a:ext cx="1189137" cy="243840"/>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Used GB</a:t>
            </a:r>
          </a:p>
        </p:txBody>
      </p:sp>
      <p:sp>
        <p:nvSpPr>
          <p:cNvPr id="26" name="UsedGB" title="ReportName"/>
          <p:cNvSpPr txBox="1">
            <a:spLocks noChangeArrowheads="1"/>
          </p:cNvSpPr>
          <p:nvPr/>
        </p:nvSpPr>
        <p:spPr bwMode="white">
          <a:xfrm>
            <a:off x="6724255" y="1882350"/>
            <a:ext cx="1316386"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E69801"/>
                </a:solidFill>
                <a:latin typeface="Arial"/>
              </a:rPr>
              <a:t>21.44 TB</a:t>
            </a:r>
          </a:p>
        </p:txBody>
      </p:sp>
      <p:sp>
        <p:nvSpPr>
          <p:cNvPr id="27" name="FreeGBLabel" title="Project:"/>
          <p:cNvSpPr txBox="1">
            <a:spLocks noChangeArrowheads="1"/>
          </p:cNvSpPr>
          <p:nvPr/>
        </p:nvSpPr>
        <p:spPr bwMode="white">
          <a:xfrm>
            <a:off x="8383238" y="1649270"/>
            <a:ext cx="1271016" cy="239776"/>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Free GB</a:t>
            </a:r>
          </a:p>
        </p:txBody>
      </p:sp>
      <p:sp>
        <p:nvSpPr>
          <p:cNvPr id="28" name="FreeGB" title="ReportName"/>
          <p:cNvSpPr txBox="1">
            <a:spLocks noChangeArrowheads="1"/>
          </p:cNvSpPr>
          <p:nvPr/>
        </p:nvSpPr>
        <p:spPr bwMode="white">
          <a:xfrm>
            <a:off x="8383238" y="1886414"/>
            <a:ext cx="1233030"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E69801"/>
                </a:solidFill>
                <a:latin typeface="Arial"/>
              </a:rPr>
              <a:t>10.10 TB</a:t>
            </a:r>
          </a:p>
        </p:txBody>
      </p:sp>
      <p:sp>
        <p:nvSpPr>
          <p:cNvPr id="29" name="TotalGBLabel" title="Project:"/>
          <p:cNvSpPr txBox="1">
            <a:spLocks noChangeArrowheads="1"/>
          </p:cNvSpPr>
          <p:nvPr/>
        </p:nvSpPr>
        <p:spPr bwMode="white">
          <a:xfrm>
            <a:off x="10098509" y="1645205"/>
            <a:ext cx="1353312" cy="237145"/>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Total GB</a:t>
            </a:r>
          </a:p>
        </p:txBody>
      </p:sp>
      <p:sp>
        <p:nvSpPr>
          <p:cNvPr id="30" name="TotalGB" title="ReportName"/>
          <p:cNvSpPr txBox="1">
            <a:spLocks noChangeArrowheads="1"/>
          </p:cNvSpPr>
          <p:nvPr/>
        </p:nvSpPr>
        <p:spPr bwMode="white">
          <a:xfrm>
            <a:off x="10098508" y="1882350"/>
            <a:ext cx="1282723"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E69801"/>
                </a:solidFill>
                <a:latin typeface="Arial"/>
              </a:rPr>
              <a:t>31.54 TB</a:t>
            </a:r>
          </a:p>
        </p:txBody>
      </p:sp>
      <p:sp>
        <p:nvSpPr>
          <p:cNvPr id="31" name="CapacitySectionLabel" title="Project:"/>
          <p:cNvSpPr txBox="1">
            <a:spLocks noChangeArrowheads="1"/>
          </p:cNvSpPr>
          <p:nvPr/>
        </p:nvSpPr>
        <p:spPr bwMode="white">
          <a:xfrm>
            <a:off x="6332370" y="1157525"/>
            <a:ext cx="5387050" cy="43192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3200" kern="0" baseline="30000" dirty="0">
                <a:solidFill>
                  <a:srgbClr val="000000">
                    <a:lumMod val="65000"/>
                    <a:lumOff val="35000"/>
                  </a:srgbClr>
                </a:solidFill>
                <a:latin typeface="Arial"/>
              </a:rPr>
              <a:t>Capacity</a:t>
            </a:r>
          </a:p>
        </p:txBody>
      </p:sp>
      <p:sp>
        <p:nvSpPr>
          <p:cNvPr id="32" name="PeakMemoryUsageLabel" title="Project:"/>
          <p:cNvSpPr txBox="1">
            <a:spLocks noChangeArrowheads="1"/>
          </p:cNvSpPr>
          <p:nvPr/>
        </p:nvSpPr>
        <p:spPr bwMode="white">
          <a:xfrm>
            <a:off x="871062" y="3430682"/>
            <a:ext cx="2648284" cy="234060"/>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Peak Memory Usage</a:t>
            </a:r>
          </a:p>
        </p:txBody>
      </p:sp>
      <p:sp>
        <p:nvSpPr>
          <p:cNvPr id="33" name="PeakMemoryUsage" title="ReportName"/>
          <p:cNvSpPr txBox="1">
            <a:spLocks noChangeArrowheads="1"/>
          </p:cNvSpPr>
          <p:nvPr/>
        </p:nvSpPr>
        <p:spPr bwMode="white">
          <a:xfrm>
            <a:off x="871064" y="3667826"/>
            <a:ext cx="2066591"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00A4CA"/>
                </a:solidFill>
                <a:latin typeface="Arial"/>
              </a:rPr>
              <a:t>220.68 GB</a:t>
            </a:r>
          </a:p>
        </p:txBody>
      </p:sp>
      <p:sp>
        <p:nvSpPr>
          <p:cNvPr id="36" name="TotalMemoryLabel" title="Project:"/>
          <p:cNvSpPr txBox="1">
            <a:spLocks noChangeArrowheads="1"/>
          </p:cNvSpPr>
          <p:nvPr/>
        </p:nvSpPr>
        <p:spPr bwMode="white">
          <a:xfrm>
            <a:off x="3575304" y="3430681"/>
            <a:ext cx="1993001" cy="234061"/>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2133" kern="0" baseline="30000" dirty="0">
                <a:solidFill>
                  <a:srgbClr val="000000">
                    <a:lumMod val="50000"/>
                    <a:lumOff val="50000"/>
                  </a:srgbClr>
                </a:solidFill>
                <a:latin typeface="Arial"/>
              </a:rPr>
              <a:t>Total Memory</a:t>
            </a:r>
          </a:p>
        </p:txBody>
      </p:sp>
      <p:sp>
        <p:nvSpPr>
          <p:cNvPr id="37" name="TotalMemory" title="ReportName"/>
          <p:cNvSpPr txBox="1">
            <a:spLocks noChangeArrowheads="1"/>
          </p:cNvSpPr>
          <p:nvPr/>
        </p:nvSpPr>
        <p:spPr bwMode="white">
          <a:xfrm>
            <a:off x="3575304" y="3667826"/>
            <a:ext cx="1931939"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00A4CA"/>
                </a:solidFill>
                <a:latin typeface="Arial"/>
              </a:rPr>
              <a:t>537.41 GB</a:t>
            </a:r>
          </a:p>
        </p:txBody>
      </p:sp>
      <p:sp>
        <p:nvSpPr>
          <p:cNvPr id="38" name="MemorySectionLabel" title="Project:"/>
          <p:cNvSpPr txBox="1">
            <a:spLocks noChangeArrowheads="1"/>
          </p:cNvSpPr>
          <p:nvPr/>
        </p:nvSpPr>
        <p:spPr bwMode="white">
          <a:xfrm>
            <a:off x="392094" y="2943001"/>
            <a:ext cx="1688633" cy="43192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3200" kern="0" baseline="30000" dirty="0">
                <a:solidFill>
                  <a:srgbClr val="000000">
                    <a:lumMod val="65000"/>
                    <a:lumOff val="35000"/>
                  </a:srgbClr>
                </a:solidFill>
                <a:latin typeface="Arial"/>
              </a:rPr>
              <a:t>Memory</a:t>
            </a:r>
          </a:p>
        </p:txBody>
      </p:sp>
      <p:sp>
        <p:nvSpPr>
          <p:cNvPr id="34" name="PeakAggregateNetworkTP" title="ReportName"/>
          <p:cNvSpPr txBox="1">
            <a:spLocks noChangeArrowheads="1"/>
          </p:cNvSpPr>
          <p:nvPr/>
        </p:nvSpPr>
        <p:spPr bwMode="white">
          <a:xfrm>
            <a:off x="6920201" y="3519161"/>
            <a:ext cx="2882520"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79AC12"/>
                </a:solidFill>
                <a:latin typeface="Arial"/>
              </a:rPr>
              <a:t>283.48 megabits/s</a:t>
            </a:r>
          </a:p>
        </p:txBody>
      </p:sp>
      <p:sp>
        <p:nvSpPr>
          <p:cNvPr id="42" name="PeakAggregateNetworkTPSectionLabel" title="Project:"/>
          <p:cNvSpPr txBox="1">
            <a:spLocks noChangeArrowheads="1"/>
          </p:cNvSpPr>
          <p:nvPr/>
        </p:nvSpPr>
        <p:spPr bwMode="white">
          <a:xfrm>
            <a:off x="6343255" y="2938937"/>
            <a:ext cx="5824883" cy="43192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3200" kern="0" baseline="30000" dirty="0">
                <a:solidFill>
                  <a:srgbClr val="000000">
                    <a:lumMod val="65000"/>
                    <a:lumOff val="35000"/>
                  </a:srgbClr>
                </a:solidFill>
                <a:latin typeface="Arial"/>
              </a:rPr>
              <a:t>Peak Aggregate Network Throughput</a:t>
            </a:r>
          </a:p>
        </p:txBody>
      </p:sp>
      <p:sp>
        <p:nvSpPr>
          <p:cNvPr id="44" name="IOPS95" title="ReportName"/>
          <p:cNvSpPr txBox="1">
            <a:spLocks noChangeArrowheads="1"/>
          </p:cNvSpPr>
          <p:nvPr/>
        </p:nvSpPr>
        <p:spPr bwMode="white">
          <a:xfrm>
            <a:off x="942975" y="5402455"/>
            <a:ext cx="3174209" cy="564385"/>
          </a:xfrm>
          <a:prstGeom prst="rect">
            <a:avLst/>
          </a:prstGeom>
          <a:noFill/>
          <a:ln>
            <a:headEnd type="none"/>
            <a:tailEnd type="none"/>
          </a:ln>
        </p:spPr>
        <p:txBody>
          <a:bodyPr wrap="square">
            <a:spAutoFit/>
          </a:bodyPr>
          <a:lstStyle/>
          <a:p>
            <a:pPr defTabSz="1625519" fontAlgn="base">
              <a:lnSpc>
                <a:spcPct val="150000"/>
              </a:lnSpc>
              <a:spcBef>
                <a:spcPct val="0"/>
              </a:spcBef>
              <a:spcAft>
                <a:spcPct val="0"/>
              </a:spcAft>
            </a:pPr>
            <a:r>
              <a:rPr lang="en-US" sz="3500" kern="0" baseline="30000" dirty="0">
                <a:solidFill>
                  <a:srgbClr val="D83B79"/>
                </a:solidFill>
                <a:latin typeface="Arial"/>
              </a:rPr>
              <a:t>2,409</a:t>
            </a:r>
          </a:p>
        </p:txBody>
      </p:sp>
      <p:sp>
        <p:nvSpPr>
          <p:cNvPr id="47" name="IOPS95SectionLabel" title="Project:"/>
          <p:cNvSpPr txBox="1">
            <a:spLocks noChangeArrowheads="1"/>
          </p:cNvSpPr>
          <p:nvPr/>
        </p:nvSpPr>
        <p:spPr bwMode="white">
          <a:xfrm>
            <a:off x="392093" y="4751481"/>
            <a:ext cx="3184227" cy="43192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3200" kern="0" baseline="30000" dirty="0">
                <a:solidFill>
                  <a:srgbClr val="000000">
                    <a:lumMod val="65000"/>
                    <a:lumOff val="35000"/>
                  </a:srgbClr>
                </a:solidFill>
                <a:latin typeface="Arial"/>
              </a:rPr>
              <a:t>IOPS at 95%</a:t>
            </a:r>
          </a:p>
        </p:txBody>
      </p:sp>
      <p:sp>
        <p:nvSpPr>
          <p:cNvPr id="49" name="AverageDailyWrite" title="ReportName"/>
          <p:cNvSpPr txBox="1">
            <a:spLocks noChangeArrowheads="1"/>
          </p:cNvSpPr>
          <p:nvPr/>
        </p:nvSpPr>
        <p:spPr bwMode="white">
          <a:xfrm>
            <a:off x="7106752" y="5370312"/>
            <a:ext cx="2061783" cy="564385"/>
          </a:xfrm>
          <a:prstGeom prst="rect">
            <a:avLst/>
          </a:prstGeom>
          <a:noFill/>
          <a:ln>
            <a:headEnd type="none"/>
            <a:tailEnd type="none"/>
          </a:ln>
        </p:spPr>
        <p:txBody>
          <a:bodyPr wrap="none">
            <a:spAutoFit/>
          </a:bodyPr>
          <a:lstStyle/>
          <a:p>
            <a:pPr defTabSz="1625519" fontAlgn="base">
              <a:lnSpc>
                <a:spcPct val="150000"/>
              </a:lnSpc>
              <a:spcBef>
                <a:spcPct val="0"/>
              </a:spcBef>
              <a:spcAft>
                <a:spcPct val="0"/>
              </a:spcAft>
            </a:pPr>
            <a:r>
              <a:rPr lang="en-US" sz="3500" kern="0" baseline="30000" dirty="0">
                <a:solidFill>
                  <a:srgbClr val="4998D4"/>
                </a:solidFill>
                <a:latin typeface="Arial"/>
              </a:rPr>
              <a:t>643.42 GB</a:t>
            </a:r>
          </a:p>
        </p:txBody>
      </p:sp>
      <p:sp>
        <p:nvSpPr>
          <p:cNvPr id="54" name="AverageDailyWriteSectionLabel" title="Project:"/>
          <p:cNvSpPr txBox="1">
            <a:spLocks noChangeArrowheads="1"/>
          </p:cNvSpPr>
          <p:nvPr/>
        </p:nvSpPr>
        <p:spPr bwMode="white">
          <a:xfrm>
            <a:off x="6343256" y="4716937"/>
            <a:ext cx="5554106" cy="431923"/>
          </a:xfrm>
          <a:prstGeom prst="rect">
            <a:avLst/>
          </a:prstGeom>
          <a:ln>
            <a:headEnd type="none"/>
            <a:tailEnd type="none"/>
          </a:ln>
        </p:spPr>
        <p:txBody>
          <a:bodyPr wrap="square">
            <a:noAutofit/>
          </a:bodyPr>
          <a:lstStyle>
            <a:lvl1pPr marL="228600" indent="-228600" algn="l" rtl="0" fontAlgn="base">
              <a:lnSpc>
                <a:spcPct val="100000"/>
              </a:lnSpc>
              <a:spcBef>
                <a:spcPts val="1200"/>
              </a:spcBef>
              <a:spcAft>
                <a:spcPts val="0"/>
              </a:spcAft>
              <a:buClr>
                <a:srgbClr val="AAAAAA"/>
              </a:buClr>
              <a:buFont typeface="Arial"/>
              <a:buChar char="•"/>
              <a:defRPr sz="1400" dirty="0">
                <a:solidFill>
                  <a:srgbClr val="000000"/>
                </a:solidFill>
                <a:latin typeface="+mj-lt"/>
                <a:ea typeface="Museo Sans For Dell"/>
              </a:defRPr>
            </a:lvl1pPr>
            <a:lvl2pPr marL="574675" indent="-233363" algn="l" rtl="0" fontAlgn="base">
              <a:lnSpc>
                <a:spcPct val="100000"/>
              </a:lnSpc>
              <a:spcBef>
                <a:spcPts val="300"/>
              </a:spcBef>
              <a:spcAft>
                <a:spcPts val="0"/>
              </a:spcAft>
              <a:buClr>
                <a:srgbClr val="AAAAAA"/>
              </a:buClr>
              <a:buFont typeface="Museo Sans For Dell"/>
              <a:buChar char="–"/>
              <a:defRPr sz="1200" dirty="0">
                <a:solidFill>
                  <a:srgbClr val="000000"/>
                </a:solidFill>
                <a:latin typeface="+mj-lt"/>
                <a:ea typeface="Museo Sans For Dell"/>
              </a:defRPr>
            </a:lvl2pPr>
            <a:lvl3pPr marL="909638" indent="-220663" algn="l" rtl="0" fontAlgn="base">
              <a:lnSpc>
                <a:spcPct val="100000"/>
              </a:lnSpc>
              <a:spcBef>
                <a:spcPts val="300"/>
              </a:spcBef>
              <a:spcAft>
                <a:spcPts val="0"/>
              </a:spcAft>
              <a:buClr>
                <a:srgbClr val="AAAAAA"/>
              </a:buClr>
              <a:buFont typeface="Museo Sans For Dell"/>
              <a:buChar char="›"/>
              <a:defRPr sz="1000" dirty="0">
                <a:solidFill>
                  <a:srgbClr val="000000"/>
                </a:solidFill>
                <a:latin typeface="+mj-lt"/>
                <a:ea typeface="Museo Sans For Dell"/>
              </a:defRPr>
            </a:lvl3pPr>
            <a:lvl4pPr marL="1246188" indent="-222250" algn="l" rtl="0" fontAlgn="base">
              <a:lnSpc>
                <a:spcPct val="90000"/>
              </a:lnSpc>
              <a:spcBef>
                <a:spcPts val="300"/>
              </a:spcBef>
              <a:spcAft>
                <a:spcPts val="0"/>
              </a:spcAft>
              <a:buClr>
                <a:srgbClr val="AAAAAA"/>
              </a:buClr>
              <a:buFont typeface="Courier New"/>
              <a:buChar char="o"/>
              <a:defRPr sz="1000" dirty="0">
                <a:solidFill>
                  <a:srgbClr val="000000"/>
                </a:solidFill>
                <a:latin typeface="+mj-lt"/>
                <a:ea typeface="Museo Sans For Dell"/>
              </a:defRPr>
            </a:lvl4pPr>
            <a:lvl5pPr marL="1608138" indent="-236538" algn="l" rtl="0" fontAlgn="base">
              <a:lnSpc>
                <a:spcPct val="90000"/>
              </a:lnSpc>
              <a:spcBef>
                <a:spcPts val="800"/>
              </a:spcBef>
              <a:spcAft>
                <a:spcPct val="0"/>
              </a:spcAft>
              <a:buClr>
                <a:schemeClr val="bg1"/>
              </a:buClr>
              <a:buFont typeface="Museo For Dell 300"/>
              <a:buChar char="–"/>
              <a:defRPr sz="1800" dirty="0">
                <a:solidFill>
                  <a:schemeClr val="bg2"/>
                </a:solidFill>
                <a:latin typeface="Museo Sans For Dell"/>
                <a:ea typeface="Museo Sans For Dell"/>
              </a:defRPr>
            </a:lvl5pPr>
            <a:lvl6pPr marL="20653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6pPr>
            <a:lvl7pPr marL="25225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7pPr>
            <a:lvl8pPr marL="29797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8pPr>
            <a:lvl9pPr marL="3436938" indent="-236538" algn="l" rtl="0" fontAlgn="base">
              <a:lnSpc>
                <a:spcPct val="95000"/>
              </a:lnSpc>
              <a:spcBef>
                <a:spcPct val="30000"/>
              </a:spcBef>
              <a:spcAft>
                <a:spcPct val="0"/>
              </a:spcAft>
              <a:buClr>
                <a:schemeClr val="accent1"/>
              </a:buClr>
              <a:buFont typeface="Arial"/>
              <a:buChar char="–"/>
              <a:defRPr sz="1600" dirty="0">
                <a:solidFill>
                  <a:schemeClr val="accent1"/>
                </a:solidFill>
                <a:latin typeface="+mn-lt"/>
              </a:defRPr>
            </a:lvl9pPr>
          </a:lstStyle>
          <a:p>
            <a:pPr marL="0" indent="0" defTabSz="1625519">
              <a:lnSpc>
                <a:spcPct val="150000"/>
              </a:lnSpc>
              <a:spcBef>
                <a:spcPts val="0"/>
              </a:spcBef>
              <a:buNone/>
            </a:pPr>
            <a:r>
              <a:rPr lang="en-US" sz="3200" kern="0" baseline="30000" dirty="0">
                <a:solidFill>
                  <a:srgbClr val="000000">
                    <a:lumMod val="65000"/>
                    <a:lumOff val="35000"/>
                  </a:srgbClr>
                </a:solidFill>
                <a:latin typeface="Arial"/>
              </a:rPr>
              <a:t>Average Daily Write</a:t>
            </a:r>
          </a:p>
        </p:txBody>
      </p:sp>
      <p:pic>
        <p:nvPicPr>
          <p:cNvPr id="11" name="Picture 10"/>
          <p:cNvPicPr>
            <a:picLocks noChangeAspect="1"/>
          </p:cNvPicPr>
          <p:nvPr/>
        </p:nvPicPr>
        <p:blipFill>
          <a:blip r:embed="rId3">
            <a:lum/>
          </a:blip>
          <a:srcRect/>
          <a:stretch>
            <a:fillRect/>
          </a:stretch>
        </p:blipFill>
        <p:spPr bwMode="white">
          <a:xfrm>
            <a:off x="6436975" y="1954411"/>
            <a:ext cx="304869" cy="335356"/>
          </a:xfrm>
          <a:prstGeom prst="rect">
            <a:avLst/>
          </a:prstGeom>
          <a:ln>
            <a:headEnd type="none"/>
            <a:tailEnd type="none"/>
          </a:ln>
        </p:spPr>
      </p:pic>
      <p:pic>
        <p:nvPicPr>
          <p:cNvPr id="5" name="Picture 4"/>
          <p:cNvPicPr>
            <a:picLocks noChangeAspect="1"/>
          </p:cNvPicPr>
          <p:nvPr/>
        </p:nvPicPr>
        <p:blipFill>
          <a:blip r:embed="rId4">
            <a:lum/>
          </a:blip>
          <a:srcRect/>
          <a:stretch>
            <a:fillRect/>
          </a:stretch>
        </p:blipFill>
        <p:spPr bwMode="white">
          <a:xfrm>
            <a:off x="470213" y="1907233"/>
            <a:ext cx="391249" cy="386168"/>
          </a:xfrm>
          <a:prstGeom prst="rect">
            <a:avLst/>
          </a:prstGeom>
          <a:ln>
            <a:headEnd type="none"/>
            <a:tailEnd type="none"/>
          </a:ln>
        </p:spPr>
      </p:pic>
      <p:pic>
        <p:nvPicPr>
          <p:cNvPr id="7" name="Picture 6"/>
          <p:cNvPicPr>
            <a:picLocks noChangeAspect="1"/>
          </p:cNvPicPr>
          <p:nvPr/>
        </p:nvPicPr>
        <p:blipFill>
          <a:blip r:embed="rId5">
            <a:lum/>
          </a:blip>
          <a:srcRect/>
          <a:stretch>
            <a:fillRect/>
          </a:stretch>
        </p:blipFill>
        <p:spPr bwMode="white">
          <a:xfrm>
            <a:off x="6470969" y="5402453"/>
            <a:ext cx="482711" cy="386168"/>
          </a:xfrm>
          <a:prstGeom prst="rect">
            <a:avLst/>
          </a:prstGeom>
          <a:ln>
            <a:headEnd type="none"/>
            <a:tailEnd type="none"/>
          </a:ln>
        </p:spPr>
      </p:pic>
      <p:pic>
        <p:nvPicPr>
          <p:cNvPr id="12" name="Picture 11"/>
          <p:cNvPicPr>
            <a:picLocks noChangeAspect="1"/>
          </p:cNvPicPr>
          <p:nvPr/>
        </p:nvPicPr>
        <p:blipFill>
          <a:blip r:embed="rId6">
            <a:lum/>
          </a:blip>
          <a:srcRect/>
          <a:stretch>
            <a:fillRect/>
          </a:stretch>
        </p:blipFill>
        <p:spPr bwMode="white">
          <a:xfrm>
            <a:off x="490536" y="5438667"/>
            <a:ext cx="350600" cy="386168"/>
          </a:xfrm>
          <a:prstGeom prst="rect">
            <a:avLst/>
          </a:prstGeom>
          <a:ln>
            <a:headEnd type="none"/>
            <a:tailEnd type="none"/>
          </a:ln>
        </p:spPr>
      </p:pic>
      <p:pic>
        <p:nvPicPr>
          <p:cNvPr id="18" name="Picture 17"/>
          <p:cNvPicPr>
            <a:picLocks noChangeAspect="1"/>
          </p:cNvPicPr>
          <p:nvPr/>
        </p:nvPicPr>
        <p:blipFill>
          <a:blip r:embed="rId7">
            <a:lum/>
          </a:blip>
          <a:srcRect/>
          <a:stretch>
            <a:fillRect/>
          </a:stretch>
        </p:blipFill>
        <p:spPr bwMode="white">
          <a:xfrm>
            <a:off x="473589" y="3791197"/>
            <a:ext cx="401412" cy="238815"/>
          </a:xfrm>
          <a:prstGeom prst="rect">
            <a:avLst/>
          </a:prstGeom>
          <a:ln>
            <a:headEnd type="none"/>
            <a:tailEnd type="none"/>
          </a:ln>
        </p:spPr>
      </p:pic>
      <p:pic>
        <p:nvPicPr>
          <p:cNvPr id="20" name="Picture 19"/>
          <p:cNvPicPr>
            <a:picLocks noChangeAspect="1"/>
          </p:cNvPicPr>
          <p:nvPr/>
        </p:nvPicPr>
        <p:blipFill>
          <a:blip r:embed="rId8">
            <a:lum/>
          </a:blip>
          <a:srcRect/>
          <a:stretch>
            <a:fillRect/>
          </a:stretch>
        </p:blipFill>
        <p:spPr bwMode="white">
          <a:xfrm>
            <a:off x="6493146" y="3597674"/>
            <a:ext cx="416655" cy="320113"/>
          </a:xfrm>
          <a:prstGeom prst="rect">
            <a:avLst/>
          </a:prstGeom>
          <a:ln>
            <a:headEnd type="none"/>
            <a:tailEnd type="none"/>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TMDB2-13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TMDB2-13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0.21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0.10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TMDB2-13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0.19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0.10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TMDB2-13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2.75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0.68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KC-EXCHANGE</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KC-EXCHANGE</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36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21.70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96% / 4%</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447.00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60.00 GB (13%)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387.00 GB (87%)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163.44 KB / Write: 22.04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1.20 ms  / Write:  0.30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10%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1.40 GB / 2.08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14.59 GB / 13.91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E5630  @ 2.53GHz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KC-EXCHANGE</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KC-EXCHANGE</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KC-EXCHANGE</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KC-EXCHANGE</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KC-EXCHANGE</a:t>
            </a:r>
            <a:endParaRPr lang="en-US" sz="3200"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KC-EXCHANGE</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60.00 GB (13%)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387.00 GB (87%)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21.70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1.20 ms Reads and 0.30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96% / 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163.44 KB / Write: 22.04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KC-TMRD</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KC-TMRD</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36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10.10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90% / 10%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32.00 GB (11%)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247.00 GB (89%)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25.79 KB / Write: 30.67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4.09 ms  / Write:  22.10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12% / 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11.84 GB / 18.46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16.15 GB / 9.53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X5675  @ 3.07GHz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KC-TMRD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KCORA</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KC-TMRD</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KC-TMRD</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KC-TMRD</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KC-TMRD</a:t>
            </a:r>
            <a:endParaRPr lang="en-US" sz="3200" dirty="0"/>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KC-TMRD</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32.00 GB (11%)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247.00 GB (89%)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4.09 ms Reads and 22.10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90% / 10%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25.79 KB / Write: 30.67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KCHAST-APPS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KCHAST-APPS</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35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12.80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76% / 24%</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147.00 GB (53%)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132.00 GB (47%)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KCORA</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Microsoft(R) Windows(R) Server 2003 Standard Edition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473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143.60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90% / 10%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132.00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22.00 GB (17%)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110.00 GB (83%)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23.90 KB / Write: 24.62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1.72 ms  / Write:  0.07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32%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20.28 GB / 25.78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11.69 GB / 6.18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E5-2609 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KCHAST-APPS</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KCHAST-APPS</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KCHAST-APPS</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KCHAST-APPS</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KCHAST-APPS</a:t>
            </a:r>
            <a:endParaRPr lang="en-US" sz="3200"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KCHAST-APPS</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147.00 GB (53%)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132.00 GB (47%)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1.72 ms Reads and 0.07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35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76% / 24%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23.90 KB / Write: 24.62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KCSQLP-NEW</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446112"/>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236.46 KB / Write: 12.97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0.02 ms  / Write:  1.58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10%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1.96 GB / 2.06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1.54 GB / 1.44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Xeon(TM) CPU 3.40GHz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KCORA</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KCSQLP-NEW</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27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12.30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81% / 19%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625.00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249.00 GB (40%)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376.00 GB (60%)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26.92 KB / Write: 27.41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6.53 ms  / Write:  14.29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25%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7.81 GB / 8.07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8.19 GB / 7.93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E5310  @ 1.60GHz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KCSQLP-NEW</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KCSQLP-NEW</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KCSQLP-NEW</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KCSQLP-NEW</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KCSQLP-NEW</a:t>
            </a:r>
            <a:endParaRPr lang="en-US" sz="3200" dirty="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KCSQLP-NEW</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15.00 GB (11%)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122.00 GB (89%)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6.40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3.13 ms Reads and 13.97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82% / 18%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13.58 KB / Write: 22.54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KCORA</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A294FF2EFD5E4133A8B6C610A884F8E8-6e99c853</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KCSQLP-NEW</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488.00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234.00 GB (48%)</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254.00 GB (52%)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12.30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6.74 ms Reads and 14.25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69% / 31%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21.62 KB / Write: 16.77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A294FF2EFD5E4133A8B6C610A884F8E8-6e99c853</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A294FF2EFD5E4133A8B6C610A884F8E8-6e99c853</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A294FF2EFD5E4133A8B6C610A884F8E8-6e99c853</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KCSQLMHC</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KCSQLMHC</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26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6.50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91% / 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273.00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134.00 GB (49%)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139.00 GB (51%)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55.94 KB / Write: 37.73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60.21 ms  / Write:  21.01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6%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18.50 GB / 18.96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5.49 GB / 5.03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E5520  @ 2.27GHz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KCSQLMHC</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KCSQLMHC</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KCSQLMHC</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KCSQLMHC</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KCORA</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KCSQLMHC</a:t>
            </a:r>
            <a:endParaRPr lang="en-US" sz="3200" dirty="0"/>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KCSQLMHC</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273.00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134.00 GB (49%)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139.00 GB (51%)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6.50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60.21 ms Reads and 21.01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91% / 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55.94 KB / Write: 37.73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STORAGENODE-1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STORAGENODE-1</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Microsoft(R) Windows(R) Server 2003 Standard Edition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23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3.70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90% / 10%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17.00 GB (3%)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663.00 GB (98%)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5.92 KB / Write: 33.28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1.32 ms  / Write:  5.39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5%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1.12 GB / 1.16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903.88 MB / 855.96 MB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E5345  @ 2.33GHz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STORAGENODE-1</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STORAGENODE-1</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KCORA</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STORAGENODE-1</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STORAGENODE-1</a:t>
            </a:r>
            <a:endParaRPr lang="en-US" sz="3200" dirty="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STORAGENODE-1</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17.00 GB (57%)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13.00 GB (43%)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0.11 ms Reads and 6.55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 / 89%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1.67 KB / Write: 5.60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STORAGENODE-1</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103.00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103.00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KCORA</a:t>
            </a:r>
            <a:endParaRPr lang="en-US" sz="3200" dirty="0"/>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D:</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STORAGENODE-1</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547.00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547.00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3.70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1.36 ms Reads and 1.72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91% / 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5.69 KB / Write: 40.75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D:</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BAS-SERV</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BAS-SERV</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10 Pro</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14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13.30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93% / 7%</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238.00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181.00 GB (76%)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57.00 GB (24%)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13.49 KB / Write: 12.25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0.40 ms  / Write:  0.55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23% / 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3.31 GB / 3.60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4.57 GB / 4.28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Core(TM) i5-7500T CPU @ 2.70GHz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BAS-SERV</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BAS-SERV</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BAS-SERV</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BAS-SERV</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a:blip>
          <a:srcRect/>
          <a:stretch>
            <a:fillRect/>
          </a:stretch>
        </p:blipFill>
        <p:spPr bwMode="white">
          <a:xfrm>
            <a:off x="0" y="-1"/>
            <a:ext cx="12192000" cy="6877723"/>
          </a:xfrm>
          <a:prstGeom prst="rect">
            <a:avLst/>
          </a:prstGeom>
          <a:ln>
            <a:headEnd type="none"/>
            <a:tailEnd type="none"/>
          </a:ln>
        </p:spPr>
      </p:pic>
      <p:sp>
        <p:nvSpPr>
          <p:cNvPr id="2" name="title"/>
          <p:cNvSpPr txBox="1">
            <a:spLocks noChangeArrowheads="1"/>
          </p:cNvSpPr>
          <p:nvPr/>
        </p:nvSpPr>
        <p:spPr bwMode="white">
          <a:xfrm>
            <a:off x="1" y="2851052"/>
            <a:ext cx="12191999" cy="2268827"/>
          </a:xfrm>
          <a:prstGeom prst="rect">
            <a:avLst/>
          </a:prstGeom>
          <a:ln>
            <a:headEnd type="none"/>
            <a:tailEnd type="none"/>
          </a:ln>
        </p:spPr>
        <p:txBody>
          <a:bodyPr wrap="square">
            <a:noAutofit/>
          </a:bodyPr>
          <a:lstStyle>
            <a:lvl1pPr algn="l" rtl="0" fontAlgn="base">
              <a:lnSpc>
                <a:spcPct val="90000"/>
              </a:lnSpc>
              <a:spcBef>
                <a:spcPct val="0"/>
              </a:spcBef>
              <a:spcAft>
                <a:spcPct val="0"/>
              </a:spcAft>
              <a:defRPr sz="2800" b="0" dirty="0">
                <a:solidFill>
                  <a:schemeClr val="bg1"/>
                </a:solidFill>
                <a:latin typeface="+mj-lt"/>
                <a:ea typeface="Museo Sans For Dell"/>
              </a:defRPr>
            </a:lvl1pPr>
            <a:lvl2pPr algn="l" rtl="0" fontAlgn="base">
              <a:lnSpc>
                <a:spcPct val="80000"/>
              </a:lnSpc>
              <a:spcBef>
                <a:spcPct val="0"/>
              </a:spcBef>
              <a:spcAft>
                <a:spcPct val="0"/>
              </a:spcAft>
              <a:defRPr sz="3200" b="1" dirty="0">
                <a:solidFill>
                  <a:schemeClr val="accent1"/>
                </a:solidFill>
                <a:latin typeface="Arial Black"/>
              </a:defRPr>
            </a:lvl2pPr>
            <a:lvl3pPr algn="l" rtl="0" fontAlgn="base">
              <a:lnSpc>
                <a:spcPct val="80000"/>
              </a:lnSpc>
              <a:spcBef>
                <a:spcPct val="0"/>
              </a:spcBef>
              <a:spcAft>
                <a:spcPct val="0"/>
              </a:spcAft>
              <a:defRPr sz="3200" b="1" dirty="0">
                <a:solidFill>
                  <a:schemeClr val="accent1"/>
                </a:solidFill>
                <a:latin typeface="Arial Black"/>
              </a:defRPr>
            </a:lvl3pPr>
            <a:lvl4pPr algn="l" rtl="0" fontAlgn="base">
              <a:lnSpc>
                <a:spcPct val="80000"/>
              </a:lnSpc>
              <a:spcBef>
                <a:spcPct val="0"/>
              </a:spcBef>
              <a:spcAft>
                <a:spcPct val="0"/>
              </a:spcAft>
              <a:defRPr sz="3200" b="1" dirty="0">
                <a:solidFill>
                  <a:schemeClr val="accent1"/>
                </a:solidFill>
                <a:latin typeface="Arial Black"/>
              </a:defRPr>
            </a:lvl4pPr>
            <a:lvl5pPr algn="l" rtl="0" fontAlgn="base">
              <a:lnSpc>
                <a:spcPct val="80000"/>
              </a:lnSpc>
              <a:spcBef>
                <a:spcPct val="0"/>
              </a:spcBef>
              <a:spcAft>
                <a:spcPct val="0"/>
              </a:spcAft>
              <a:defRPr sz="3200" b="1" dirty="0">
                <a:solidFill>
                  <a:schemeClr val="accent1"/>
                </a:solidFill>
                <a:latin typeface="Arial Black"/>
              </a:defRPr>
            </a:lvl5pPr>
            <a:lvl6pPr marL="457200" algn="l" rtl="0" fontAlgn="base">
              <a:lnSpc>
                <a:spcPct val="70000"/>
              </a:lnSpc>
              <a:spcBef>
                <a:spcPct val="0"/>
              </a:spcBef>
              <a:spcAft>
                <a:spcPct val="0"/>
              </a:spcAft>
              <a:defRPr sz="4400" b="1" dirty="0">
                <a:solidFill>
                  <a:schemeClr val="accent1"/>
                </a:solidFill>
                <a:latin typeface="Arial Black"/>
              </a:defRPr>
            </a:lvl6pPr>
            <a:lvl7pPr marL="914400" algn="l" rtl="0" fontAlgn="base">
              <a:lnSpc>
                <a:spcPct val="70000"/>
              </a:lnSpc>
              <a:spcBef>
                <a:spcPct val="0"/>
              </a:spcBef>
              <a:spcAft>
                <a:spcPct val="0"/>
              </a:spcAft>
              <a:defRPr sz="4400" b="1" dirty="0">
                <a:solidFill>
                  <a:schemeClr val="accent1"/>
                </a:solidFill>
                <a:latin typeface="Arial Black"/>
              </a:defRPr>
            </a:lvl7pPr>
            <a:lvl8pPr marL="1371600" algn="l" rtl="0" fontAlgn="base">
              <a:lnSpc>
                <a:spcPct val="70000"/>
              </a:lnSpc>
              <a:spcBef>
                <a:spcPct val="0"/>
              </a:spcBef>
              <a:spcAft>
                <a:spcPct val="0"/>
              </a:spcAft>
              <a:defRPr sz="4400" b="1" dirty="0">
                <a:solidFill>
                  <a:schemeClr val="accent1"/>
                </a:solidFill>
                <a:latin typeface="Arial Black"/>
              </a:defRPr>
            </a:lvl8pPr>
            <a:lvl9pPr marL="1828800" algn="l" rtl="0" fontAlgn="base">
              <a:lnSpc>
                <a:spcPct val="70000"/>
              </a:lnSpc>
              <a:spcBef>
                <a:spcPct val="0"/>
              </a:spcBef>
              <a:spcAft>
                <a:spcPct val="0"/>
              </a:spcAft>
              <a:defRPr sz="4400" b="1" dirty="0">
                <a:solidFill>
                  <a:schemeClr val="accent1"/>
                </a:solidFill>
                <a:latin typeface="Arial Black"/>
              </a:defRPr>
            </a:lvl9pPr>
          </a:lstStyle>
          <a:p>
            <a:pPr algn="ctr"/>
            <a:r>
              <a:rPr lang="en-US" sz="6400" kern="0" spc="400" dirty="0">
                <a:solidFill>
                  <a:schemeClr val="tx2"/>
                </a:solidFill>
                <a:latin typeface="Arial"/>
              </a:rPr>
              <a:t>Inventory Summary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858764"/>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KCORA</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34.00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 GB (9%)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31.00 GB (91%)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37.00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1.66 ms Reads and 1.63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64% / 36%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20.93 KB / Write: 17.32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BAS-SERV</a:t>
            </a:r>
            <a:endParaRPr lang="en-US" sz="3200" dirty="0"/>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BAS-SERV</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10 Pro</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238.00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181.00 GB (76%)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57.00 GB (24%)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13.30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0.40 ms Reads and 0.55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93% / 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13.49 KB / Write: 12.25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KCGFI-NEW</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KCGFI-NEW</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XP Professional Service Pack 3</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13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17.10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29% / 71%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233.00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198.00 GB (85%)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35.00 GB (15%)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25.09 KB / Write: 12.36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2.24 ms  / Write:  0.25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7%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1.62 GB / 1.67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1.86 GB / 1.81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 Pentium III Xeon processor</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KCGFI-NEW</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KCGFI-NEW</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KCGFI-NEW</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KCGFI-NEW</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KCGFI-NEW</a:t>
            </a:r>
            <a:endParaRPr lang="en-US" sz="3200" dirty="0"/>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 E: X:</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KCGFI-NEW</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XP Professional Service Pack 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233.00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198.00 GB (85%)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35.00 GB (15%)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2.24 ms Reads and 0.25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29% / 71%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25.09 KB / Write: 12.36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 E: X:</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 E: X:</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D: E: X:</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KCATA-UPDATE</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KCATA-UPDATE</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2012 R2 Standard</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11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3.30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86% / 14%</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220.00 GB (79%)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59.00 GB (21%)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59.61 KB / Write: 32.89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3.20 ms  / Write:  29.49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24%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11.38 GB / 11.82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4.62 GB / 4.17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E5310  @ 1.60GHz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KCATA-UPDATE</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KCATA-UPDATE</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KCATA-UPDATE</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KCATA-UPDATE</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KCATA-UPDATE</a:t>
            </a:r>
            <a:endParaRPr lang="en-US" sz="3200" dirty="0"/>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KCATA-UPDATE</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2012 R2 Standard</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220.00 GB (79%)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59.00 GB (21%)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3.30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3.20 ms Reads and 29.49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86% / 14%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59.61 KB / Write: 32.89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KCHAST-PROC</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KCHAST-PROC</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10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42.00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94% / 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75.00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19.00 GB (25%)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56.00 GB (75%)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66.41 KB / Write: 34.82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17.47 ms  / Write:  0.13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22%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3.27 GB / 4.09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2.67 GB / 1.85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E5-2643 v4 @ 3.40GHz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KCHAST-PROC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KCHAST-PROC</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KCHAST-PROC</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KCHAST-PROC</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KCHAST-PROC</a:t>
            </a:r>
            <a:endParaRPr lang="en-US" sz="3200" dirty="0"/>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KCHAST-PROC</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19.00 GB (25%)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56.00 GB (75%)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42.00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17.47 ms Reads and 0.13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94% / 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66.41 KB / Write: 34.82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TMAPP1-13</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TMAPP1-13</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Enterprise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7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0.10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 / 99%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191.00 GB (68%)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88.00 GB (32%)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graphicFrame>
        <p:nvGraphicFramePr>
          <p:cNvPr id="11" name="table"/>
          <p:cNvGraphicFramePr/>
          <p:nvPr/>
        </p:nvGraphicFramePr>
        <p:xfrm>
          <a:off x="365125" y="1706563"/>
          <a:ext cx="10606636" cy="3858764"/>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KCORA</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8.00 GB (12%)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60.00 GB (88%)</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143.40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0.35 ms Reads and 2.28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466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93% / 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236.73 KB / Write: 11.11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10.08 KB / Write: 6.57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0.45 ms  / Write:  16.74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6%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11.13 GB / 11.75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4.86 GB / 4.24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E5620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TMAPP1-13</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TMAPP1-13</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TMAPP1-13</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TMAPP1-13</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TMAPP1-13</a:t>
            </a:r>
            <a:endParaRPr lang="en-US" sz="3200" dirty="0"/>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TMAPP1-13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191.00 GB (68%)</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88.00 GB (32%)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0.40 ms Reads and 17.13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 / 99%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9.62 KB / Write: 6.14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TMAPP1-13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 GB (90%)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 GB (10%)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1.66 ms Reads and 9.15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 / 90%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23.40 KB / Write: 14.96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KCATAAPPS</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KCATAAPPS</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Microsoft(R) Windows(R) Server 2003 Standard x64 Edition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7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18.20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90% / 10%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96.00 GB (70%)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41.00 GB (30%)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2.57 KB / Write: 6.75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0.20 ms  / Write:  1.42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10%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10.71 GB / 10.75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13.28 GB / 13.24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E5310  @ 1.60GHz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KCATAAPPS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KCATAAPPS</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KCATAAPPS</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KCATAAPPS</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KCATAAPPS</a:t>
            </a:r>
            <a:endParaRPr lang="en-US" sz="3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P:</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KCATAAPPS</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x64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96.00 GB (70%)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41.00 GB (30%)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18.20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0.20 ms Reads and 1.42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90% / 10%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2.57 KB / Write: 6.75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P:</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P:</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 P:</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KCHAST-FS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KCHAST-FS</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1.20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10% / 90%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79.00 GB (28%)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200.00 GB (72%)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39.57 KB / Write: 8.84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49.63 ms  / Write:  13.25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6%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8.75 GB / 9.28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3.24 GB / 2.71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X5675  @ 3.07GHz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KCHAST-FS</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KCHAST-FS</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KCHAST-FS</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KCHAST-FS</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KCHAST-FS</a:t>
            </a:r>
            <a:endParaRPr lang="en-US" sz="3200" dirty="0"/>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KCHAST-FS</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79.00 GB (28%)</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200.00 GB (72%)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49.63 ms Reads and 13.25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 / 90%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39.57 KB / Write: 8.84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KCSQLP</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Microsoft(R) Windows(R) Server 2003 Standard Edition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3.30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18% / 82%</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192.00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120.00 GB (63%)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72.00 GB (38%)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3.05 KB / Write: 9.28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0.05 ms  / Write:  1.14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25%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1.55 GB / 1.59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1.95 GB / 1.91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Xeon(TM) CPU 3.60GHz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N:</a:t>
            </a:r>
          </a:p>
        </p:txBody>
      </p:sp>
      <p:graphicFrame>
        <p:nvGraphicFramePr>
          <p:cNvPr id="11" name="table"/>
          <p:cNvGraphicFramePr/>
          <p:nvPr/>
        </p:nvGraphicFramePr>
        <p:xfrm>
          <a:off x="365125" y="1706563"/>
          <a:ext cx="10606636" cy="3858764"/>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KCORA</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11.00 GB (37%)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19.00 GB (63%)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KCSQLP</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KCSQLP</a:t>
            </a:r>
            <a:endParaRPr lang="en-US" sz="3200" dirty="0"/>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KCSQLP</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34.00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24.00 GB (71%)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10.00 GB (29%)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0.20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0.04 ms Reads and 1.15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 / 89%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0.41 KB / Write: 7.19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S:</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KCSQLP</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48.00 GB (61%)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31.00 GB (39%)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0.06 ms Reads and 0.71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 / 56%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8.64 KB / Write: 3.88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S:</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S:</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N:</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B:</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KCSQLP</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48.00 GB (61%)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31.00 GB (39%)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0.03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73% / 27%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0.79 KB / Write: 2.29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B:</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B:</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B:</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KCTSP-NEW</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KCTSP-NEW</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2016 Standard</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4.40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19% / 81%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1.82 TB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1.75 TB (96%)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76.00 GB (4%)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26.51 KB / Write: 13.28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0.72 ms  / Write:  0.17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15% / 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6.77 GB / 7.01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8.89 GB / 8.65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Silver 4112 CPU @ 2.60GHz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KCTSP-NEW</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KCTSP-NEW</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KCTSP-NEW</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KCTSP-NEW</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title="InventorySummary"/>
          <p:cNvSpPr>
            <a:spLocks noGrp="1"/>
          </p:cNvSpPr>
          <p:nvPr>
            <p:ph type="ctrTitle"/>
          </p:nvPr>
        </p:nvSpPr>
        <p:spPr bwMode="white">
          <a:xfrm>
            <a:off x="1102737" y="352839"/>
            <a:ext cx="4324286" cy="597187"/>
          </a:xfrm>
          <a:ln>
            <a:headEnd type="none"/>
            <a:tailEnd type="none"/>
          </a:ln>
        </p:spPr>
        <p:txBody>
          <a:bodyPr wrap="square"/>
          <a:lstStyle/>
          <a:p>
            <a:pPr defTabSz="1219170"/>
            <a:r>
              <a:rPr lang="en-US" dirty="0">
                <a:solidFill>
                  <a:srgbClr val="4694CE"/>
                </a:solidFill>
              </a:rPr>
              <a:t>Inventory Summary</a:t>
            </a:r>
          </a:p>
        </p:txBody>
      </p:sp>
      <p:pic>
        <p:nvPicPr>
          <p:cNvPr id="3" name="FolderIcon" title="FolderIcon"/>
          <p:cNvPicPr>
            <a:picLocks noChangeAspect="1"/>
          </p:cNvPicPr>
          <p:nvPr/>
        </p:nvPicPr>
        <p:blipFill>
          <a:blip r:embed="rId3">
            <a:lum/>
          </a:blip>
          <a:srcRect/>
          <a:stretch>
            <a:fillRect/>
          </a:stretch>
        </p:blipFill>
        <p:spPr bwMode="white">
          <a:xfrm>
            <a:off x="365757" y="433757"/>
            <a:ext cx="583811" cy="414940"/>
          </a:xfrm>
          <a:prstGeom prst="rect">
            <a:avLst/>
          </a:prstGeom>
          <a:ln>
            <a:headEnd type="none"/>
            <a:tailEnd type="none"/>
          </a:ln>
        </p:spPr>
      </p:pic>
      <p:pic>
        <p:nvPicPr>
          <p:cNvPr id="8" name="OSData" title="Top5OSGraph"/>
          <p:cNvPicPr>
            <a:picLocks noChangeAspect="1"/>
          </p:cNvPicPr>
          <p:nvPr/>
        </p:nvPicPr>
        <p:blipFill>
          <a:blip r:embed="rId4">
            <a:lum/>
          </a:blip>
          <a:srcRect/>
          <a:stretch>
            <a:fillRect/>
          </a:stretch>
        </p:blipFill>
        <p:spPr bwMode="white">
          <a:xfrm>
            <a:off x="6453227" y="2272940"/>
            <a:ext cx="5217276" cy="3294725"/>
          </a:xfrm>
          <a:prstGeom prst="rect">
            <a:avLst/>
          </a:prstGeom>
          <a:ln>
            <a:headEnd type="none"/>
            <a:tailEnd type="none"/>
          </a:ln>
        </p:spPr>
      </p:pic>
      <p:sp>
        <p:nvSpPr>
          <p:cNvPr id="6" name="ServerRolesGraphTitle"/>
          <p:cNvSpPr txBox="1">
            <a:spLocks noChangeArrowheads="1"/>
          </p:cNvSpPr>
          <p:nvPr/>
        </p:nvSpPr>
        <p:spPr bwMode="white">
          <a:xfrm>
            <a:off x="329438" y="1673229"/>
            <a:ext cx="1991443" cy="292388"/>
          </a:xfrm>
          <a:prstGeom prst="rect">
            <a:avLst/>
          </a:prstGeom>
          <a:noFill/>
          <a:ln>
            <a:headEnd type="none"/>
            <a:tailEnd type="none"/>
          </a:ln>
        </p:spPr>
        <p:txBody>
          <a:bodyPr wrap="none">
            <a:spAutoFit/>
          </a:bodyPr>
          <a:lstStyle/>
          <a:p>
            <a:pPr>
              <a:spcBef>
                <a:spcPts val="0"/>
              </a:spcBef>
              <a:spcAft>
                <a:spcPts val="0"/>
              </a:spcAft>
              <a:buClr>
                <a:schemeClr val="bg1"/>
              </a:buClr>
            </a:pPr>
            <a:r>
              <a:rPr lang="en-US" sz="1300" b="1" dirty="0">
                <a:solidFill>
                  <a:schemeClr val="bg2"/>
                </a:solidFill>
                <a:latin typeface="+mn-lt"/>
              </a:rPr>
              <a:t>SERVER ROLES</a:t>
            </a:r>
          </a:p>
        </p:txBody>
      </p:sp>
      <p:pic>
        <p:nvPicPr>
          <p:cNvPr id="11" name="ServerRoles" title="ServerRoles"/>
          <p:cNvPicPr>
            <a:picLocks noChangeAspect="1"/>
          </p:cNvPicPr>
          <p:nvPr/>
        </p:nvPicPr>
        <p:blipFill>
          <a:blip r:embed="rId5">
            <a:lum/>
          </a:blip>
          <a:srcRect/>
          <a:stretch>
            <a:fillRect/>
          </a:stretch>
        </p:blipFill>
        <p:spPr bwMode="white">
          <a:xfrm>
            <a:off x="365757" y="2271088"/>
            <a:ext cx="5605272" cy="1197864"/>
          </a:xfrm>
          <a:prstGeom prst="rect">
            <a:avLst/>
          </a:prstGeom>
          <a:ln>
            <a:headEnd type="none"/>
            <a:tailEnd type="none"/>
          </a:ln>
        </p:spPr>
      </p:pic>
      <p:pic>
        <p:nvPicPr>
          <p:cNvPr id="12" name="TopServerManufacturers"/>
          <p:cNvPicPr>
            <a:picLocks noChangeAspect="1"/>
          </p:cNvPicPr>
          <p:nvPr/>
        </p:nvPicPr>
        <p:blipFill>
          <a:blip r:embed="rId6">
            <a:lum/>
          </a:blip>
          <a:srcRect/>
          <a:stretch>
            <a:fillRect/>
          </a:stretch>
        </p:blipFill>
        <p:spPr bwMode="white">
          <a:xfrm>
            <a:off x="365757" y="4257106"/>
            <a:ext cx="5596128" cy="1197864"/>
          </a:xfrm>
          <a:prstGeom prst="rect">
            <a:avLst/>
          </a:prstGeom>
          <a:ln>
            <a:headEnd type="none"/>
            <a:tailEnd type="none"/>
          </a:ln>
        </p:spPr>
      </p:pic>
      <p:sp>
        <p:nvSpPr>
          <p:cNvPr id="13" name="TopServerManufacturersTitle"/>
          <p:cNvSpPr txBox="1">
            <a:spLocks noChangeArrowheads="1"/>
          </p:cNvSpPr>
          <p:nvPr/>
        </p:nvSpPr>
        <p:spPr bwMode="white">
          <a:xfrm>
            <a:off x="365755" y="3736070"/>
            <a:ext cx="2585003" cy="292388"/>
          </a:xfrm>
          <a:prstGeom prst="rect">
            <a:avLst/>
          </a:prstGeom>
          <a:noFill/>
          <a:ln>
            <a:headEnd type="none"/>
            <a:tailEnd type="none"/>
          </a:ln>
        </p:spPr>
        <p:txBody>
          <a:bodyPr wrap="none">
            <a:spAutoFit/>
          </a:bodyPr>
          <a:lstStyle/>
          <a:p>
            <a:pPr>
              <a:spcBef>
                <a:spcPts val="0"/>
              </a:spcBef>
              <a:spcAft>
                <a:spcPts val="0"/>
              </a:spcAft>
              <a:buClr>
                <a:schemeClr val="bg1"/>
              </a:buClr>
            </a:pPr>
            <a:r>
              <a:rPr lang="en-US" sz="1300" b="1" dirty="0">
                <a:solidFill>
                  <a:schemeClr val="bg2"/>
                </a:solidFill>
              </a:rPr>
              <a:t>TOP SERVER MANUFACTURERS</a:t>
            </a:r>
            <a:endParaRPr lang="en-US" sz="1300" b="1" dirty="0">
              <a:solidFill>
                <a:schemeClr val="bg2"/>
              </a:solidFill>
              <a:latin typeface="+mn-lt"/>
            </a:endParaRPr>
          </a:p>
        </p:txBody>
      </p:sp>
      <p:sp>
        <p:nvSpPr>
          <p:cNvPr id="14" name="TotalManufacturersLabelAndValue"/>
          <p:cNvSpPr txBox="1">
            <a:spLocks noChangeArrowheads="1"/>
          </p:cNvSpPr>
          <p:nvPr/>
        </p:nvSpPr>
        <p:spPr bwMode="white">
          <a:xfrm>
            <a:off x="365755" y="3996588"/>
            <a:ext cx="2844169" cy="292388"/>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300" dirty="0">
                <a:solidFill>
                  <a:schemeClr val="bg2"/>
                </a:solidFill>
              </a:rPr>
              <a:t>Total Manufacturers: 1</a:t>
            </a:r>
            <a:endParaRPr lang="en-US" sz="1300" dirty="0">
              <a:solidFill>
                <a:schemeClr val="bg2"/>
              </a:solidFill>
              <a:latin typeface="+mn-lt"/>
            </a:endParaRPr>
          </a:p>
        </p:txBody>
      </p:sp>
      <p:sp>
        <p:nvSpPr>
          <p:cNvPr id="16" name="TopOperatingSystemsTitle"/>
          <p:cNvSpPr txBox="1">
            <a:spLocks noChangeArrowheads="1"/>
          </p:cNvSpPr>
          <p:nvPr/>
        </p:nvSpPr>
        <p:spPr bwMode="white">
          <a:xfrm>
            <a:off x="7912832" y="1673229"/>
            <a:ext cx="2298065" cy="292388"/>
          </a:xfrm>
          <a:prstGeom prst="rect">
            <a:avLst/>
          </a:prstGeom>
          <a:noFill/>
          <a:ln>
            <a:headEnd type="none"/>
            <a:tailEnd type="none"/>
          </a:ln>
        </p:spPr>
        <p:txBody>
          <a:bodyPr wrap="none">
            <a:spAutoFit/>
          </a:bodyPr>
          <a:lstStyle/>
          <a:p>
            <a:pPr>
              <a:spcBef>
                <a:spcPts val="0"/>
              </a:spcBef>
              <a:spcAft>
                <a:spcPts val="0"/>
              </a:spcAft>
              <a:buClr>
                <a:schemeClr val="bg1"/>
              </a:buClr>
            </a:pPr>
            <a:r>
              <a:rPr lang="en-US" sz="1300" b="1" dirty="0">
                <a:solidFill>
                  <a:schemeClr val="bg2"/>
                </a:solidFill>
              </a:rPr>
              <a:t>TOP OPERATING SYSTEMS</a:t>
            </a:r>
            <a:endParaRPr lang="en-US" sz="1300" b="1" dirty="0">
              <a:solidFill>
                <a:schemeClr val="bg2"/>
              </a:solidFill>
              <a:latin typeface="+mn-lt"/>
            </a:endParaRPr>
          </a:p>
        </p:txBody>
      </p:sp>
      <p:sp>
        <p:nvSpPr>
          <p:cNvPr id="17" name="ServerRolesVMRatioString"/>
          <p:cNvSpPr txBox="1">
            <a:spLocks noChangeArrowheads="1"/>
          </p:cNvSpPr>
          <p:nvPr/>
        </p:nvSpPr>
        <p:spPr bwMode="white">
          <a:xfrm>
            <a:off x="3020037" y="1938505"/>
            <a:ext cx="2941848" cy="292388"/>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300" dirty="0">
                <a:solidFill>
                  <a:schemeClr val="bg2"/>
                </a:solidFill>
              </a:rPr>
              <a:t>Ratio: 0.0 VMs per Hypervisor</a:t>
            </a:r>
            <a:endParaRPr lang="en-US" sz="1300" dirty="0">
              <a:solidFill>
                <a:schemeClr val="bg2"/>
              </a:solidFill>
              <a:latin typeface="+mn-lt"/>
            </a:endParaRPr>
          </a:p>
        </p:txBody>
      </p:sp>
      <p:pic>
        <p:nvPicPr>
          <p:cNvPr id="18" name="DonutChartLegend"/>
          <p:cNvPicPr>
            <a:picLocks noChangeAspect="1"/>
          </p:cNvPicPr>
          <p:nvPr/>
        </p:nvPicPr>
        <p:blipFill>
          <a:blip r:embed="rId7">
            <a:lum/>
          </a:blip>
          <a:srcRect/>
          <a:stretch>
            <a:fillRect/>
          </a:stretch>
        </p:blipFill>
        <p:spPr bwMode="white">
          <a:xfrm>
            <a:off x="7585283" y="1990673"/>
            <a:ext cx="2953162" cy="257211"/>
          </a:xfrm>
          <a:prstGeom prst="rect">
            <a:avLst/>
          </a:prstGeom>
          <a:ln>
            <a:headEnd type="none"/>
            <a:tailEnd type="none"/>
          </a:ln>
        </p:spPr>
      </p:pic>
      <p:sp>
        <p:nvSpPr>
          <p:cNvPr id="15" name="TotalServersLabelAndValue"/>
          <p:cNvSpPr txBox="1">
            <a:spLocks noChangeArrowheads="1"/>
          </p:cNvSpPr>
          <p:nvPr/>
        </p:nvSpPr>
        <p:spPr bwMode="white">
          <a:xfrm>
            <a:off x="329438" y="1938505"/>
            <a:ext cx="2285234" cy="292388"/>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300" dirty="0">
                <a:solidFill>
                  <a:schemeClr val="bg2"/>
                </a:solidFill>
              </a:rPr>
              <a:t>Total Servers: 38</a:t>
            </a:r>
            <a:endParaRPr lang="en-US" sz="1300" dirty="0">
              <a:solidFill>
                <a:schemeClr val="bg2"/>
              </a:solidFill>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N:</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KCTSP-NEW</a:t>
            </a:r>
            <a:endParaRPr lang="en-US" sz="3200" dirty="0"/>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KCTSP-NEW</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2016 Standard</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1.82 TB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1.75 TB (96%)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76.00 GB (4%)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0.72 ms Reads and 0.17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 / 81%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26.51 KB / Write: 13.28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TMPASS-COM</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TMPASS-COM</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2012 Standard</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12.60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38% / 62%</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1.91 TB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1.77 TB (93%)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144.00 GB (7%)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123.92 KB / Write: 58.43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20.04 ms  / Write:  33.77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13%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11.38 GB / 12.19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8.62 GB / 7.81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E5440  @ 2.83GHz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TMPASS-COM</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TMPASS-COM</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TMPASS-COM</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 N:</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TMPASS-COM</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TMPASS-COM</a:t>
            </a:r>
            <a:endParaRPr lang="en-US" sz="3200" dirty="0"/>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TMPASS-COM</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2012 Standard</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1.91 TB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1.77 TB (93%)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144.00 GB (7%)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12.60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20.04 ms Reads and 33.77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38% / 62%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123.92 KB / Write: 58.43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KC-LBI</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KC-LBI</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8.70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 /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 GB (3%)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66.00 GB (97%)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97.26 KB / Write: 12.57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31.22 ms  / Write:  1.87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29%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14.95 GB / 15.16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3.05 GB / 2.83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E5205  @ 1.86GHz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KC-LBI</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KC-LBI</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TMINFO-13</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KC-LBI</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KC-LBI</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KC-LBI</a:t>
            </a:r>
            <a:endParaRPr lang="en-US" sz="3200" dirty="0"/>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KC-LBI</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68.00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 GB (3%)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66.00 GB (97%)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8.70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31.22 ms Reads and 1.87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 / 95%</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97.26 KB / Write: 12.57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KC-WEB</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KC-WEB</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3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0.10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 / 99%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273.00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57.00 GB (21%)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216.00 GB (79%)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3.45 KB / Write: 8.50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1.17 ms  / Write:  30.95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4%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3.55 GB / 3.86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4.44 GB / 4.13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E5520  @ 2.27GHz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KC-WEB</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TMINFO-13</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259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54.30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73% / 27%</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1.44 TB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537.00 GB (36%)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942.00 GB (64%)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KC-WEB</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KC-WEB</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KC-WEB</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KC-WEB</a:t>
            </a:r>
            <a:endParaRPr lang="en-US" sz="3200" dirty="0"/>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KC-WEB</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273.00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57.00 GB (21%)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216.00 GB (79%)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1.17 ms Reads and 30.95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 / 99%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3.45 KB / Write: 8.50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TMAPP2-13</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TMAPP2-13</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Enterprise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0.10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4% / 96%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160.00 GB (57%)</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119.00 GB (43%)</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446112"/>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161.32 KB / Write: 21.91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36.67 ms  / Write:  73.32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33</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30%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2.36 GB / 3.08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13.63 GB / 12.91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E5620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TMINFO-13</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9.00 KB / Write: 5.83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0.65 ms  / Write:  14.46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4%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27.89 GB / 28.18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4.10 GB / 3.81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E5620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TMAPP2-13</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TMAPP2-13</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TMAPP2-13</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TMAPP2-13</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TMAPP2-13</a:t>
            </a:r>
            <a:endParaRPr lang="en-US" sz="3200" dirty="0"/>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TMAPP2-13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160.00 GB (57%)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119.00 GB (43%)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0.65 ms Reads and 14.46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 / 96%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9.00 KB / Write: 5.83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TMAPP2-13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Enterprise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 GB (90%)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 GB (10%)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TMINFO-13</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ad89fc7e93fd31208deeb7c9f2b778820000000000</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STORAGENODE-2</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STORAGENODE-2</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Microsoft(R) Windows(R) Server 2003 Standard Edition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0.00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11% / 89%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626.00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15.00 GB (2%)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611.00 GB (98%)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0.18 KB / Write: 5.07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0.02 ms  / Write:  6.01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6%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1.17 GB / 1.20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849.13 MB / 820.15 MB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E5345  @ 2.33GHz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STORAGENODE-2</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STORAGENODE-2</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STORAGENODE-2</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STORAGENODE-2</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STORAGENODE-2</a:t>
            </a:r>
            <a:endParaRPr lang="en-US" sz="32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TMINFO-13</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STORAGENODE-2</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15.00 GB (50%)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15.00 GB (50%)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0.02 ms Reads and 6.01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 / 89%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0.18 KB / Write: 5.07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PBACB0A9VVQ1J9-b3b1330e</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STORAGENODE-2</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PBACB0A9VVQ1J9-b3b1330e</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PBACB0A9VVQ1J9-b3b1330e</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PBACB0A9VVQ1J9-b3b1330e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STORAGENODE-2</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44.00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TMINFO-13</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2</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P61630G9SVO2RX-2003fbea</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STORAGENODE-2</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Microsoft(R) Windows(R) Server 2003 Standard Edition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547.00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547.00 GB (100%)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ms Reads and 0.00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 100%</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 KB / Write: 0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P61630G9SVO2RX-2003fbea</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P61630G9SVO2RX-2003fbea</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P61630G9SVO2RX-2003fbea</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3">
            <a:lum/>
          </a:blip>
          <a:srcRect/>
          <a:stretch>
            <a:fillRect/>
          </a:stretch>
        </p:blipFill>
        <p:spPr bwMode="white">
          <a:xfrm>
            <a:off x="1244417" y="2213109"/>
            <a:ext cx="3097809" cy="2372196"/>
          </a:xfrm>
          <a:prstGeom prst="rect">
            <a:avLst/>
          </a:prstGeom>
          <a:ln>
            <a:headEnd type="none"/>
            <a:tailEnd type="none"/>
          </a:ln>
        </p:spPr>
      </p:pic>
      <p:sp>
        <p:nvSpPr>
          <p:cNvPr id="5" name="title"/>
          <p:cNvSpPr>
            <a:spLocks noGrp="1"/>
          </p:cNvSpPr>
          <p:nvPr>
            <p:ph type="title" idx="4294967295"/>
          </p:nvPr>
        </p:nvSpPr>
        <p:spPr bwMode="white">
          <a:xfrm>
            <a:off x="4663890" y="2004476"/>
            <a:ext cx="7110421" cy="35823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Individual Shared Cluster Disk Reports</a:t>
            </a:r>
            <a:endParaRPr lang="en-US" sz="3200" dirty="0"/>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1144172" y="352839"/>
            <a:ext cx="10565605" cy="1094124"/>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757" y="1573241"/>
          <a:ext cx="11451104" cy="3078007"/>
        </p:xfrm>
        <a:graphic>
          <a:graphicData uri="http://schemas.openxmlformats.org/drawingml/2006/table">
            <a:tbl>
              <a:tblPr bandRow="1">
                <a:tableStyleId>{5FD0F851-EC5A-4D38-B0AD-8093EC10F338}</a:tableStyleId>
              </a:tblPr>
              <a:tblGrid>
                <a:gridCol w="2447781">
                  <a:extLst>
                    <a:ext uri="{9D8B030D-6E8A-4147-A177-3AD203B41FA5}">
                      <a16:colId xmlns:a16="http://schemas.microsoft.com/office/drawing/2014/main" val="20000"/>
                    </a:ext>
                  </a:extLst>
                </a:gridCol>
                <a:gridCol w="9003323">
                  <a:extLst>
                    <a:ext uri="{9D8B030D-6E8A-4147-A177-3AD203B41FA5}">
                      <a16:colId xmlns:a16="http://schemas.microsoft.com/office/drawing/2014/main" val="20001"/>
                    </a:ext>
                  </a:extLst>
                </a:gridCol>
              </a:tblGrid>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400.00 GB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0765">
                <a:tc>
                  <a:txBody>
                    <a:bodyPr/>
                    <a:lstStyle/>
                    <a:p>
                      <a:pPr algn="l"/>
                      <a:r>
                        <a:rPr lang="en-US" sz="1300" dirty="0">
                          <a:latin typeface="Arial"/>
                        </a:rPr>
                        <a:t>Free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latin typeface="Arial"/>
                        </a:rPr>
                        <a:t>Used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400.00 GB (100%)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Peak Throughput</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45.40 MB/s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Average Latency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17.57 ms Reads and 16.90 ms Writes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t>IOPS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37 at 95%</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t>Read/Write Ratio</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 / 50%</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Average IO Size</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211.01 KB / Write: 91.13 KB</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4367" y="352838"/>
            <a:ext cx="9838477" cy="1024089"/>
          </a:xfrm>
          <a:ln>
            <a:headEnd type="none"/>
            <a:tailEnd type="none"/>
          </a:ln>
        </p:spPr>
        <p:txBody>
          <a:bodyPr wrap="square"/>
          <a:lstStyle/>
          <a:p>
            <a:pPr defTabSz="1219170"/>
            <a:r>
              <a:rPr lang="en-US" dirty="0"/>
              <a:t>ad89fc7e93fd31208deeb7c9f2b778820000000000</a:t>
            </a:r>
          </a:p>
        </p:txBody>
      </p:sp>
      <p:pic>
        <p:nvPicPr>
          <p:cNvPr id="7" name="IOPS"/>
          <p:cNvPicPr>
            <a:picLocks noChangeAspect="1"/>
          </p:cNvPicPr>
          <p:nvPr/>
        </p:nvPicPr>
        <p:blipFill>
          <a:blip r:embed="rId4">
            <a:lum/>
          </a:blip>
          <a:srcRect/>
          <a:stretch>
            <a:fillRect/>
          </a:stretch>
        </p:blipFill>
        <p:spPr bwMode="white">
          <a:xfrm>
            <a:off x="310258" y="1616734"/>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810697"/>
            <a:ext cx="11506604" cy="1990687"/>
          </a:xfrm>
          <a:prstGeom prst="rect">
            <a:avLst/>
          </a:prstGeom>
          <a:ln>
            <a:headEnd type="none"/>
            <a:tailEnd type="none"/>
          </a:ln>
        </p:spPr>
      </p:pic>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1313" y="352838"/>
            <a:ext cx="9861627" cy="1073355"/>
          </a:xfrm>
          <a:ln>
            <a:headEnd type="none"/>
            <a:tailEnd type="none"/>
          </a:ln>
        </p:spPr>
        <p:txBody>
          <a:bodyPr wrap="square"/>
          <a:lstStyle/>
          <a:p>
            <a:pPr defTabSz="1219170"/>
            <a:r>
              <a:rPr lang="en-US" dirty="0"/>
              <a:t>ad89fc7e93fd31208deeb7c9f2b778820000000000</a:t>
            </a:r>
          </a:p>
        </p:txBody>
      </p:sp>
      <p:pic>
        <p:nvPicPr>
          <p:cNvPr id="7" name="IOSize"/>
          <p:cNvPicPr>
            <a:picLocks noChangeAspect="1"/>
          </p:cNvPicPr>
          <p:nvPr/>
        </p:nvPicPr>
        <p:blipFill>
          <a:blip r:embed="rId4">
            <a:lum/>
          </a:blip>
          <a:srcRect/>
          <a:stretch>
            <a:fillRect/>
          </a:stretch>
        </p:blipFill>
        <p:spPr bwMode="white">
          <a:xfrm>
            <a:off x="291588" y="1625643"/>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791371"/>
            <a:ext cx="11535505" cy="1977204"/>
          </a:xfrm>
          <a:prstGeom prst="rect">
            <a:avLst/>
          </a:prstGeom>
          <a:ln>
            <a:headEnd type="none"/>
            <a:tailEnd type="none"/>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TMINFO-13</a:t>
            </a:r>
            <a:endParaRPr lang="en-US" sz="3200" dirty="0"/>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4" name="title"/>
          <p:cNvSpPr>
            <a:spLocks noGrp="1"/>
          </p:cNvSpPr>
          <p:nvPr>
            <p:ph type="title"/>
          </p:nvPr>
        </p:nvSpPr>
        <p:spPr bwMode="white">
          <a:xfrm>
            <a:off x="1142839" y="352838"/>
            <a:ext cx="9850053" cy="1254897"/>
          </a:xfrm>
          <a:ln>
            <a:headEnd type="none"/>
            <a:tailEnd type="none"/>
          </a:ln>
        </p:spPr>
        <p:txBody>
          <a:bodyPr wrap="square"/>
          <a:lstStyle/>
          <a:p>
            <a:pPr defTabSz="1219170"/>
            <a:r>
              <a:rPr lang="en-US" dirty="0"/>
              <a:t>ad89fc7e93fd31208deeb7c9f2b778820000000000</a:t>
            </a:r>
          </a:p>
        </p:txBody>
      </p:sp>
      <p:pic>
        <p:nvPicPr>
          <p:cNvPr id="5" name="QueueDepth"/>
          <p:cNvPicPr>
            <a:picLocks noChangeAspect="1"/>
          </p:cNvPicPr>
          <p:nvPr/>
        </p:nvPicPr>
        <p:blipFill>
          <a:blip r:embed="rId4">
            <a:lum/>
          </a:blip>
          <a:srcRect/>
          <a:stretch>
            <a:fillRect/>
          </a:stretch>
        </p:blipFill>
        <p:spPr bwMode="white">
          <a:xfrm>
            <a:off x="243840" y="2132254"/>
            <a:ext cx="11732457" cy="2091832"/>
          </a:xfrm>
          <a:prstGeom prst="rect">
            <a:avLst/>
          </a:prstGeom>
          <a:ln>
            <a:headEnd type="none"/>
            <a:tailEnd type="none"/>
          </a:ln>
        </p:spPr>
      </p:pic>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1144172" y="352839"/>
            <a:ext cx="10565605" cy="1094124"/>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757" y="1573241"/>
          <a:ext cx="11451104" cy="3078007"/>
        </p:xfrm>
        <a:graphic>
          <a:graphicData uri="http://schemas.openxmlformats.org/drawingml/2006/table">
            <a:tbl>
              <a:tblPr bandRow="1">
                <a:tableStyleId>{5FD0F851-EC5A-4D38-B0AD-8093EC10F338}</a:tableStyleId>
              </a:tblPr>
              <a:tblGrid>
                <a:gridCol w="2447781">
                  <a:extLst>
                    <a:ext uri="{9D8B030D-6E8A-4147-A177-3AD203B41FA5}">
                      <a16:colId xmlns:a16="http://schemas.microsoft.com/office/drawing/2014/main" val="20000"/>
                    </a:ext>
                  </a:extLst>
                </a:gridCol>
                <a:gridCol w="9003323">
                  <a:extLst>
                    <a:ext uri="{9D8B030D-6E8A-4147-A177-3AD203B41FA5}">
                      <a16:colId xmlns:a16="http://schemas.microsoft.com/office/drawing/2014/main" val="20001"/>
                    </a:ext>
                  </a:extLst>
                </a:gridCol>
              </a:tblGrid>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0765">
                <a:tc>
                  <a:txBody>
                    <a:bodyPr/>
                    <a:lstStyle/>
                    <a:p>
                      <a:pPr algn="l"/>
                      <a:r>
                        <a:rPr lang="en-US" sz="1300" dirty="0">
                          <a:latin typeface="Arial"/>
                        </a:rPr>
                        <a:t>Free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latin typeface="Arial"/>
                        </a:rPr>
                        <a:t>Used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 (100%)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Peak Throughput</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Average Latency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0.37 ms Reads and 4.33 ms Writes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t>IOPS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 at 95%</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t>Read/Write Ratio</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 / 98%</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Average IO Size</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0.09 KB / Write: 5.07 KB</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4367" y="352838"/>
            <a:ext cx="9838477" cy="1024089"/>
          </a:xfrm>
          <a:ln>
            <a:headEnd type="none"/>
            <a:tailEnd type="none"/>
          </a:ln>
        </p:spPr>
        <p:txBody>
          <a:bodyPr wrap="square"/>
          <a:lstStyle/>
          <a:p>
            <a:pPr defTabSz="1219170"/>
            <a:r>
              <a:rPr lang="en-US" dirty="0"/>
              <a:t>ad89fc7e93fd31208deeb7c9f2b778820000000000</a:t>
            </a:r>
          </a:p>
        </p:txBody>
      </p:sp>
      <p:pic>
        <p:nvPicPr>
          <p:cNvPr id="7" name="IOPS"/>
          <p:cNvPicPr>
            <a:picLocks noChangeAspect="1"/>
          </p:cNvPicPr>
          <p:nvPr/>
        </p:nvPicPr>
        <p:blipFill>
          <a:blip r:embed="rId4">
            <a:lum/>
          </a:blip>
          <a:srcRect/>
          <a:stretch>
            <a:fillRect/>
          </a:stretch>
        </p:blipFill>
        <p:spPr bwMode="white">
          <a:xfrm>
            <a:off x="310258" y="1616734"/>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810697"/>
            <a:ext cx="11506604" cy="1990687"/>
          </a:xfrm>
          <a:prstGeom prst="rect">
            <a:avLst/>
          </a:prstGeom>
          <a:ln>
            <a:headEnd type="none"/>
            <a:tailEnd type="none"/>
          </a:ln>
        </p:spPr>
      </p:pic>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1313" y="352838"/>
            <a:ext cx="9861627" cy="1073355"/>
          </a:xfrm>
          <a:ln>
            <a:headEnd type="none"/>
            <a:tailEnd type="none"/>
          </a:ln>
        </p:spPr>
        <p:txBody>
          <a:bodyPr wrap="square"/>
          <a:lstStyle/>
          <a:p>
            <a:pPr defTabSz="1219170"/>
            <a:r>
              <a:rPr lang="en-US" dirty="0"/>
              <a:t>ad89fc7e93fd31208deeb7c9f2b778820000000000</a:t>
            </a:r>
          </a:p>
        </p:txBody>
      </p:sp>
      <p:pic>
        <p:nvPicPr>
          <p:cNvPr id="7" name="IOSize"/>
          <p:cNvPicPr>
            <a:picLocks noChangeAspect="1"/>
          </p:cNvPicPr>
          <p:nvPr/>
        </p:nvPicPr>
        <p:blipFill>
          <a:blip r:embed="rId4">
            <a:lum/>
          </a:blip>
          <a:srcRect/>
          <a:stretch>
            <a:fillRect/>
          </a:stretch>
        </p:blipFill>
        <p:spPr bwMode="white">
          <a:xfrm>
            <a:off x="291588" y="1625643"/>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791371"/>
            <a:ext cx="11535505" cy="1977204"/>
          </a:xfrm>
          <a:prstGeom prst="rect">
            <a:avLst/>
          </a:prstGeom>
          <a:ln>
            <a:headEnd type="none"/>
            <a:tailEnd type="none"/>
          </a:ln>
        </p:spPr>
      </p:pic>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4" name="title"/>
          <p:cNvSpPr>
            <a:spLocks noGrp="1"/>
          </p:cNvSpPr>
          <p:nvPr>
            <p:ph type="title"/>
          </p:nvPr>
        </p:nvSpPr>
        <p:spPr bwMode="white">
          <a:xfrm>
            <a:off x="1142839" y="352838"/>
            <a:ext cx="9850053" cy="1254897"/>
          </a:xfrm>
          <a:ln>
            <a:headEnd type="none"/>
            <a:tailEnd type="none"/>
          </a:ln>
        </p:spPr>
        <p:txBody>
          <a:bodyPr wrap="square"/>
          <a:lstStyle/>
          <a:p>
            <a:pPr defTabSz="1219170"/>
            <a:r>
              <a:rPr lang="en-US" dirty="0"/>
              <a:t>ad89fc7e93fd31208deeb7c9f2b778820000000000</a:t>
            </a:r>
          </a:p>
        </p:txBody>
      </p:sp>
      <p:pic>
        <p:nvPicPr>
          <p:cNvPr id="5" name="QueueDepth"/>
          <p:cNvPicPr>
            <a:picLocks noChangeAspect="1"/>
          </p:cNvPicPr>
          <p:nvPr/>
        </p:nvPicPr>
        <p:blipFill>
          <a:blip r:embed="rId4">
            <a:lum/>
          </a:blip>
          <a:srcRect/>
          <a:stretch>
            <a:fillRect/>
          </a:stretch>
        </p:blipFill>
        <p:spPr bwMode="white">
          <a:xfrm>
            <a:off x="243840" y="2132254"/>
            <a:ext cx="11732457" cy="2091832"/>
          </a:xfrm>
          <a:prstGeom prst="rect">
            <a:avLst/>
          </a:prstGeom>
          <a:ln>
            <a:headEnd type="none"/>
            <a:tailEnd type="none"/>
          </a:ln>
        </p:spPr>
      </p:pic>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1144172" y="352839"/>
            <a:ext cx="10565605" cy="1094124"/>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757" y="1573241"/>
          <a:ext cx="11451104" cy="3078007"/>
        </p:xfrm>
        <a:graphic>
          <a:graphicData uri="http://schemas.openxmlformats.org/drawingml/2006/table">
            <a:tbl>
              <a:tblPr bandRow="1">
                <a:tableStyleId>{5FD0F851-EC5A-4D38-B0AD-8093EC10F338}</a:tableStyleId>
              </a:tblPr>
              <a:tblGrid>
                <a:gridCol w="2447781">
                  <a:extLst>
                    <a:ext uri="{9D8B030D-6E8A-4147-A177-3AD203B41FA5}">
                      <a16:colId xmlns:a16="http://schemas.microsoft.com/office/drawing/2014/main" val="20000"/>
                    </a:ext>
                  </a:extLst>
                </a:gridCol>
                <a:gridCol w="9003323">
                  <a:extLst>
                    <a:ext uri="{9D8B030D-6E8A-4147-A177-3AD203B41FA5}">
                      <a16:colId xmlns:a16="http://schemas.microsoft.com/office/drawing/2014/main" val="20001"/>
                    </a:ext>
                  </a:extLst>
                </a:gridCol>
              </a:tblGrid>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20.00 GB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0765">
                <a:tc>
                  <a:txBody>
                    <a:bodyPr/>
                    <a:lstStyle/>
                    <a:p>
                      <a:pPr algn="l"/>
                      <a:r>
                        <a:rPr lang="en-US" sz="1300" dirty="0">
                          <a:latin typeface="Arial"/>
                        </a:rPr>
                        <a:t>Free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 GB (90%)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latin typeface="Arial"/>
                        </a:rPr>
                        <a:t>Used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2.00 GB (10%)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Peak Throughput</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0.10 MB/s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Average Latency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1.66 ms Reads and 9.15 ms Writes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t>IOPS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t>Read/Write Ratio</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 / 90%</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Average IO Size</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23.40 KB / Write: 14.96 KB</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4367" y="352838"/>
            <a:ext cx="9838477" cy="1024089"/>
          </a:xfrm>
          <a:ln>
            <a:headEnd type="none"/>
            <a:tailEnd type="none"/>
          </a:ln>
        </p:spPr>
        <p:txBody>
          <a:bodyPr wrap="square"/>
          <a:lstStyle/>
          <a:p>
            <a:pPr defTabSz="1219170"/>
            <a:r>
              <a:rPr lang="en-US" dirty="0"/>
              <a:t>ad89fc7e93fd31208deeb7c9f2b778820000000000</a:t>
            </a:r>
          </a:p>
        </p:txBody>
      </p:sp>
      <p:pic>
        <p:nvPicPr>
          <p:cNvPr id="7" name="IOPS"/>
          <p:cNvPicPr>
            <a:picLocks noChangeAspect="1"/>
          </p:cNvPicPr>
          <p:nvPr/>
        </p:nvPicPr>
        <p:blipFill>
          <a:blip r:embed="rId4">
            <a:lum/>
          </a:blip>
          <a:srcRect/>
          <a:stretch>
            <a:fillRect/>
          </a:stretch>
        </p:blipFill>
        <p:spPr bwMode="white">
          <a:xfrm>
            <a:off x="310258" y="1616734"/>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810697"/>
            <a:ext cx="11506604" cy="1990687"/>
          </a:xfrm>
          <a:prstGeom prst="rect">
            <a:avLst/>
          </a:prstGeom>
          <a:ln>
            <a:headEnd type="none"/>
            <a:tailEnd type="none"/>
          </a:ln>
        </p:spPr>
      </p:pic>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1313" y="352838"/>
            <a:ext cx="9861627" cy="1073355"/>
          </a:xfrm>
          <a:ln>
            <a:headEnd type="none"/>
            <a:tailEnd type="none"/>
          </a:ln>
        </p:spPr>
        <p:txBody>
          <a:bodyPr wrap="square"/>
          <a:lstStyle/>
          <a:p>
            <a:pPr defTabSz="1219170"/>
            <a:r>
              <a:rPr lang="en-US" dirty="0"/>
              <a:t>ad89fc7e93fd31208deeb7c9f2b778820000000000</a:t>
            </a:r>
          </a:p>
        </p:txBody>
      </p:sp>
      <p:pic>
        <p:nvPicPr>
          <p:cNvPr id="7" name="IOSize"/>
          <p:cNvPicPr>
            <a:picLocks noChangeAspect="1"/>
          </p:cNvPicPr>
          <p:nvPr/>
        </p:nvPicPr>
        <p:blipFill>
          <a:blip r:embed="rId4">
            <a:lum/>
          </a:blip>
          <a:srcRect/>
          <a:stretch>
            <a:fillRect/>
          </a:stretch>
        </p:blipFill>
        <p:spPr bwMode="white">
          <a:xfrm>
            <a:off x="291588" y="1625643"/>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791371"/>
            <a:ext cx="11535505" cy="1977204"/>
          </a:xfrm>
          <a:prstGeom prst="rect">
            <a:avLst/>
          </a:prstGeom>
          <a:ln>
            <a:headEnd type="none"/>
            <a:tailEnd type="none"/>
          </a:ln>
        </p:spPr>
      </p:pic>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4" name="title"/>
          <p:cNvSpPr>
            <a:spLocks noGrp="1"/>
          </p:cNvSpPr>
          <p:nvPr>
            <p:ph type="title"/>
          </p:nvPr>
        </p:nvSpPr>
        <p:spPr bwMode="white">
          <a:xfrm>
            <a:off x="1142839" y="352838"/>
            <a:ext cx="9850053" cy="1254897"/>
          </a:xfrm>
          <a:ln>
            <a:headEnd type="none"/>
            <a:tailEnd type="none"/>
          </a:ln>
        </p:spPr>
        <p:txBody>
          <a:bodyPr wrap="square"/>
          <a:lstStyle/>
          <a:p>
            <a:pPr defTabSz="1219170"/>
            <a:r>
              <a:rPr lang="en-US" dirty="0"/>
              <a:t>ad89fc7e93fd31208deeb7c9f2b778820000000000</a:t>
            </a:r>
          </a:p>
        </p:txBody>
      </p:sp>
      <p:pic>
        <p:nvPicPr>
          <p:cNvPr id="5" name="QueueDepth"/>
          <p:cNvPicPr>
            <a:picLocks noChangeAspect="1"/>
          </p:cNvPicPr>
          <p:nvPr/>
        </p:nvPicPr>
        <p:blipFill>
          <a:blip r:embed="rId4">
            <a:lum/>
          </a:blip>
          <a:srcRect/>
          <a:stretch>
            <a:fillRect/>
          </a:stretch>
        </p:blipFill>
        <p:spPr bwMode="white">
          <a:xfrm>
            <a:off x="243840" y="2132254"/>
            <a:ext cx="11732457" cy="2091832"/>
          </a:xfrm>
          <a:prstGeom prst="rect">
            <a:avLst/>
          </a:prstGeom>
          <a:ln>
            <a:headEnd type="none"/>
            <a:tailEnd type="none"/>
          </a:ln>
        </p:spPr>
      </p:pic>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1144172" y="352839"/>
            <a:ext cx="10565605" cy="1094124"/>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757" y="1573241"/>
          <a:ext cx="11451104" cy="3078007"/>
        </p:xfrm>
        <a:graphic>
          <a:graphicData uri="http://schemas.openxmlformats.org/drawingml/2006/table">
            <a:tbl>
              <a:tblPr bandRow="1">
                <a:tableStyleId>{5FD0F851-EC5A-4D38-B0AD-8093EC10F338}</a:tableStyleId>
              </a:tblPr>
              <a:tblGrid>
                <a:gridCol w="2447781">
                  <a:extLst>
                    <a:ext uri="{9D8B030D-6E8A-4147-A177-3AD203B41FA5}">
                      <a16:colId xmlns:a16="http://schemas.microsoft.com/office/drawing/2014/main" val="20000"/>
                    </a:ext>
                  </a:extLst>
                </a:gridCol>
                <a:gridCol w="9003323">
                  <a:extLst>
                    <a:ext uri="{9D8B030D-6E8A-4147-A177-3AD203B41FA5}">
                      <a16:colId xmlns:a16="http://schemas.microsoft.com/office/drawing/2014/main" val="20001"/>
                    </a:ext>
                  </a:extLst>
                </a:gridCol>
              </a:tblGrid>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0765">
                <a:tc>
                  <a:txBody>
                    <a:bodyPr/>
                    <a:lstStyle/>
                    <a:p>
                      <a:pPr algn="l"/>
                      <a:r>
                        <a:rPr lang="en-US" sz="1300" dirty="0">
                          <a:latin typeface="Arial"/>
                        </a:rPr>
                        <a:t>Free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latin typeface="Arial"/>
                        </a:rPr>
                        <a:t>Used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30.00 GB (100%)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Peak Throughput</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Average Latency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0.28 ms Reads and 0.00 ms Writes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t>IOPS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t>Read/Write Ratio</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Average IO Size</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0.12 KB / Write: 0 KB</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858764"/>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TMINFO-13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179.00 GB (64%)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100.00 GB (36%)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11.70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2.82 ms Reads and 14.67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29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82% / 18%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22.71 KB / Write: 40.86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4367" y="352838"/>
            <a:ext cx="9838477" cy="1024089"/>
          </a:xfrm>
          <a:ln>
            <a:headEnd type="none"/>
            <a:tailEnd type="none"/>
          </a:ln>
        </p:spPr>
        <p:txBody>
          <a:bodyPr wrap="square"/>
          <a:lstStyle/>
          <a:p>
            <a:pPr defTabSz="1219170"/>
            <a:r>
              <a:rPr lang="en-US" dirty="0"/>
              <a:t>ad89fc7e93fd31208deeb7c9f2b778820000000000</a:t>
            </a:r>
          </a:p>
        </p:txBody>
      </p:sp>
      <p:pic>
        <p:nvPicPr>
          <p:cNvPr id="7" name="IOPS"/>
          <p:cNvPicPr>
            <a:picLocks noChangeAspect="1"/>
          </p:cNvPicPr>
          <p:nvPr/>
        </p:nvPicPr>
        <p:blipFill>
          <a:blip r:embed="rId4">
            <a:lum/>
          </a:blip>
          <a:srcRect/>
          <a:stretch>
            <a:fillRect/>
          </a:stretch>
        </p:blipFill>
        <p:spPr bwMode="white">
          <a:xfrm>
            <a:off x="310258" y="1616734"/>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810697"/>
            <a:ext cx="11506604" cy="1990687"/>
          </a:xfrm>
          <a:prstGeom prst="rect">
            <a:avLst/>
          </a:prstGeom>
          <a:ln>
            <a:headEnd type="none"/>
            <a:tailEnd type="none"/>
          </a:ln>
        </p:spPr>
      </p:pic>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1313" y="352838"/>
            <a:ext cx="9861627" cy="1073355"/>
          </a:xfrm>
          <a:ln>
            <a:headEnd type="none"/>
            <a:tailEnd type="none"/>
          </a:ln>
        </p:spPr>
        <p:txBody>
          <a:bodyPr wrap="square"/>
          <a:lstStyle/>
          <a:p>
            <a:pPr defTabSz="1219170"/>
            <a:r>
              <a:rPr lang="en-US" dirty="0"/>
              <a:t>ad89fc7e93fd31208deeb7c9f2b778820000000000</a:t>
            </a:r>
          </a:p>
        </p:txBody>
      </p:sp>
      <p:pic>
        <p:nvPicPr>
          <p:cNvPr id="7" name="IOSize"/>
          <p:cNvPicPr>
            <a:picLocks noChangeAspect="1"/>
          </p:cNvPicPr>
          <p:nvPr/>
        </p:nvPicPr>
        <p:blipFill>
          <a:blip r:embed="rId4">
            <a:lum/>
          </a:blip>
          <a:srcRect/>
          <a:stretch>
            <a:fillRect/>
          </a:stretch>
        </p:blipFill>
        <p:spPr bwMode="white">
          <a:xfrm>
            <a:off x="291588" y="1625643"/>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791371"/>
            <a:ext cx="11535505" cy="1977204"/>
          </a:xfrm>
          <a:prstGeom prst="rect">
            <a:avLst/>
          </a:prstGeom>
          <a:ln>
            <a:headEnd type="none"/>
            <a:tailEnd type="none"/>
          </a:ln>
        </p:spPr>
      </p:pic>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4" name="title"/>
          <p:cNvSpPr>
            <a:spLocks noGrp="1"/>
          </p:cNvSpPr>
          <p:nvPr>
            <p:ph type="title"/>
          </p:nvPr>
        </p:nvSpPr>
        <p:spPr bwMode="white">
          <a:xfrm>
            <a:off x="1142839" y="352838"/>
            <a:ext cx="9850053" cy="1254897"/>
          </a:xfrm>
          <a:ln>
            <a:headEnd type="none"/>
            <a:tailEnd type="none"/>
          </a:ln>
        </p:spPr>
        <p:txBody>
          <a:bodyPr wrap="square"/>
          <a:lstStyle/>
          <a:p>
            <a:pPr defTabSz="1219170"/>
            <a:r>
              <a:rPr lang="en-US" dirty="0"/>
              <a:t>ad89fc7e93fd31208deeb7c9f2b778820000000000</a:t>
            </a:r>
          </a:p>
        </p:txBody>
      </p:sp>
      <p:pic>
        <p:nvPicPr>
          <p:cNvPr id="5" name="QueueDepth"/>
          <p:cNvPicPr>
            <a:picLocks noChangeAspect="1"/>
          </p:cNvPicPr>
          <p:nvPr/>
        </p:nvPicPr>
        <p:blipFill>
          <a:blip r:embed="rId4">
            <a:lum/>
          </a:blip>
          <a:srcRect/>
          <a:stretch>
            <a:fillRect/>
          </a:stretch>
        </p:blipFill>
        <p:spPr bwMode="white">
          <a:xfrm>
            <a:off x="243840" y="2132254"/>
            <a:ext cx="11732457" cy="2091832"/>
          </a:xfrm>
          <a:prstGeom prst="rect">
            <a:avLst/>
          </a:prstGeom>
          <a:ln>
            <a:headEnd type="none"/>
            <a:tailEnd type="none"/>
          </a:ln>
        </p:spPr>
      </p:pic>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1144172" y="352839"/>
            <a:ext cx="10565605" cy="1094124"/>
          </a:xfrm>
          <a:ln>
            <a:headEnd type="none"/>
            <a:tailEnd type="none"/>
          </a:ln>
        </p:spPr>
        <p:txBody>
          <a:bodyPr wrap="square"/>
          <a:lstStyle/>
          <a:p>
            <a:pPr defTabSz="1219170"/>
            <a:r>
              <a:rPr lang="en-US" dirty="0"/>
              <a:t>ad89fc7e93fd31208deeb7c9f2b778820000000000</a:t>
            </a:r>
          </a:p>
        </p:txBody>
      </p:sp>
      <p:graphicFrame>
        <p:nvGraphicFramePr>
          <p:cNvPr id="11" name="table"/>
          <p:cNvGraphicFramePr/>
          <p:nvPr/>
        </p:nvGraphicFramePr>
        <p:xfrm>
          <a:off x="365757" y="1573241"/>
          <a:ext cx="11451104" cy="3078007"/>
        </p:xfrm>
        <a:graphic>
          <a:graphicData uri="http://schemas.openxmlformats.org/drawingml/2006/table">
            <a:tbl>
              <a:tblPr bandRow="1">
                <a:tableStyleId>{5FD0F851-EC5A-4D38-B0AD-8093EC10F338}</a:tableStyleId>
              </a:tblPr>
              <a:tblGrid>
                <a:gridCol w="2447781">
                  <a:extLst>
                    <a:ext uri="{9D8B030D-6E8A-4147-A177-3AD203B41FA5}">
                      <a16:colId xmlns:a16="http://schemas.microsoft.com/office/drawing/2014/main" val="20000"/>
                    </a:ext>
                  </a:extLst>
                </a:gridCol>
                <a:gridCol w="9003323">
                  <a:extLst>
                    <a:ext uri="{9D8B030D-6E8A-4147-A177-3AD203B41FA5}">
                      <a16:colId xmlns:a16="http://schemas.microsoft.com/office/drawing/2014/main" val="20001"/>
                    </a:ext>
                  </a:extLst>
                </a:gridCol>
              </a:tblGrid>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0765">
                <a:tc>
                  <a:txBody>
                    <a:bodyPr/>
                    <a:lstStyle/>
                    <a:p>
                      <a:pPr algn="l"/>
                      <a:r>
                        <a:rPr lang="en-US" sz="1300" dirty="0">
                          <a:latin typeface="Arial"/>
                        </a:rPr>
                        <a:t>Free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GB (0%)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latin typeface="Arial"/>
                        </a:rPr>
                        <a:t>Used Capacity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25.00 GB (100%)</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Peak Throughput</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0.00 MB/s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Average Latency</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0.09 ms Reads and 0.00 ms Writes</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t>IOPS</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21920" marR="36576" marT="121920"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t>Read/Write Ratio</a:t>
                      </a:r>
                      <a:endParaRPr lang="en-US" sz="1300" dirty="0">
                        <a:latin typeface="Arial"/>
                      </a:endParaRP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 / 0%</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Average IO Size</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0.02 KB / Write: 0 KB</a:t>
                      </a:r>
                    </a:p>
                  </a:txBody>
                  <a:tcPr marL="121920" marR="36576" marT="121920"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4367" y="352838"/>
            <a:ext cx="9838477" cy="1024089"/>
          </a:xfrm>
          <a:ln>
            <a:headEnd type="none"/>
            <a:tailEnd type="none"/>
          </a:ln>
        </p:spPr>
        <p:txBody>
          <a:bodyPr wrap="square"/>
          <a:lstStyle/>
          <a:p>
            <a:pPr defTabSz="1219170"/>
            <a:r>
              <a:rPr lang="en-US" dirty="0"/>
              <a:t>ad89fc7e93fd31208deeb7c9f2b778820000000000</a:t>
            </a:r>
          </a:p>
        </p:txBody>
      </p:sp>
      <p:pic>
        <p:nvPicPr>
          <p:cNvPr id="7" name="IOPS"/>
          <p:cNvPicPr>
            <a:picLocks noChangeAspect="1"/>
          </p:cNvPicPr>
          <p:nvPr/>
        </p:nvPicPr>
        <p:blipFill>
          <a:blip r:embed="rId4">
            <a:lum/>
          </a:blip>
          <a:srcRect/>
          <a:stretch>
            <a:fillRect/>
          </a:stretch>
        </p:blipFill>
        <p:spPr bwMode="white">
          <a:xfrm>
            <a:off x="310258" y="1616734"/>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810697"/>
            <a:ext cx="11506604" cy="1990687"/>
          </a:xfrm>
          <a:prstGeom prst="rect">
            <a:avLst/>
          </a:prstGeom>
          <a:ln>
            <a:headEnd type="none"/>
            <a:tailEnd type="none"/>
          </a:ln>
        </p:spPr>
      </p:pic>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2" name="title"/>
          <p:cNvSpPr>
            <a:spLocks noGrp="1"/>
          </p:cNvSpPr>
          <p:nvPr>
            <p:ph type="title"/>
          </p:nvPr>
        </p:nvSpPr>
        <p:spPr bwMode="white">
          <a:xfrm>
            <a:off x="1141313" y="352838"/>
            <a:ext cx="9861627" cy="1073355"/>
          </a:xfrm>
          <a:ln>
            <a:headEnd type="none"/>
            <a:tailEnd type="none"/>
          </a:ln>
        </p:spPr>
        <p:txBody>
          <a:bodyPr wrap="square"/>
          <a:lstStyle/>
          <a:p>
            <a:pPr defTabSz="1219170"/>
            <a:r>
              <a:rPr lang="en-US" dirty="0"/>
              <a:t>ad89fc7e93fd31208deeb7c9f2b778820000000000</a:t>
            </a:r>
          </a:p>
        </p:txBody>
      </p:sp>
      <p:pic>
        <p:nvPicPr>
          <p:cNvPr id="7" name="IOSize"/>
          <p:cNvPicPr>
            <a:picLocks noChangeAspect="1"/>
          </p:cNvPicPr>
          <p:nvPr/>
        </p:nvPicPr>
        <p:blipFill>
          <a:blip r:embed="rId4">
            <a:lum/>
          </a:blip>
          <a:srcRect/>
          <a:stretch>
            <a:fillRect/>
          </a:stretch>
        </p:blipFill>
        <p:spPr bwMode="white">
          <a:xfrm>
            <a:off x="291588" y="1625643"/>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791371"/>
            <a:ext cx="11535505" cy="1977204"/>
          </a:xfrm>
          <a:prstGeom prst="rect">
            <a:avLst/>
          </a:prstGeom>
          <a:ln>
            <a:headEnd type="none"/>
            <a:tailEnd type="none"/>
          </a:ln>
        </p:spPr>
      </p:pic>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8" y="405567"/>
            <a:ext cx="601940" cy="458980"/>
          </a:xfrm>
          <a:prstGeom prst="rect">
            <a:avLst/>
          </a:prstGeom>
          <a:ln>
            <a:headEnd type="none"/>
            <a:tailEnd type="none"/>
          </a:ln>
        </p:spPr>
      </p:pic>
      <p:sp>
        <p:nvSpPr>
          <p:cNvPr id="4" name="title"/>
          <p:cNvSpPr>
            <a:spLocks noGrp="1"/>
          </p:cNvSpPr>
          <p:nvPr>
            <p:ph type="title"/>
          </p:nvPr>
        </p:nvSpPr>
        <p:spPr bwMode="white">
          <a:xfrm>
            <a:off x="1142839" y="352838"/>
            <a:ext cx="9850053" cy="1254897"/>
          </a:xfrm>
          <a:ln>
            <a:headEnd type="none"/>
            <a:tailEnd type="none"/>
          </a:ln>
        </p:spPr>
        <p:txBody>
          <a:bodyPr wrap="square"/>
          <a:lstStyle/>
          <a:p>
            <a:pPr defTabSz="1219170"/>
            <a:r>
              <a:rPr lang="en-US" dirty="0"/>
              <a:t>ad89fc7e93fd31208deeb7c9f2b778820000000000</a:t>
            </a:r>
          </a:p>
        </p:txBody>
      </p:sp>
      <p:pic>
        <p:nvPicPr>
          <p:cNvPr id="5" name="QueueDepth"/>
          <p:cNvPicPr>
            <a:picLocks noChangeAspect="1"/>
          </p:cNvPicPr>
          <p:nvPr/>
        </p:nvPicPr>
        <p:blipFill>
          <a:blip r:embed="rId4">
            <a:lum/>
          </a:blip>
          <a:srcRect/>
          <a:stretch>
            <a:fillRect/>
          </a:stretch>
        </p:blipFill>
        <p:spPr bwMode="white">
          <a:xfrm>
            <a:off x="243840" y="2132254"/>
            <a:ext cx="11732457" cy="2091832"/>
          </a:xfrm>
          <a:prstGeom prst="rect">
            <a:avLst/>
          </a:prstGeom>
          <a:ln>
            <a:headEnd type="none"/>
            <a:tailEnd type="none"/>
          </a:ln>
        </p:spPr>
      </p:pic>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sp>
        <p:nvSpPr>
          <p:cNvPr id="4" name="title"/>
          <p:cNvSpPr>
            <a:spLocks noGrp="1"/>
          </p:cNvSpPr>
          <p:nvPr>
            <p:ph type="title" idx="4294967295"/>
          </p:nvPr>
        </p:nvSpPr>
        <p:spPr bwMode="white">
          <a:xfrm>
            <a:off x="838200" y="2763021"/>
            <a:ext cx="10515600" cy="1325033"/>
          </a:xfrm>
          <a:prstGeom prst="rect">
            <a:avLst/>
          </a:prstGeom>
          <a:ln>
            <a:headEnd type="none"/>
            <a:tailEnd type="none"/>
          </a:ln>
        </p:spPr>
        <p:txBody>
          <a:bodyPr wrap="square"/>
          <a:lstStyle/>
          <a:p>
            <a:pPr algn="ctr" defTabSz="1219170">
              <a:lnSpc>
                <a:spcPct val="100000"/>
              </a:lnSpc>
            </a:pPr>
            <a:r>
              <a:rPr lang="en-US" sz="6400" spc="400" dirty="0">
                <a:solidFill>
                  <a:srgbClr val="FFFFFF"/>
                </a:solidFill>
                <a:latin typeface="Arial"/>
                <a:ea typeface="+mn-ea"/>
              </a:rPr>
              <a:t>Summaries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299411" y="352839"/>
            <a:ext cx="9673386" cy="853440"/>
          </a:xfrm>
          <a:ln>
            <a:headEnd type="none"/>
            <a:tailEnd type="none"/>
          </a:ln>
        </p:spPr>
        <p:txBody>
          <a:bodyPr wrap="square"/>
          <a:lstStyle/>
          <a:p>
            <a:pPr defTabSz="1219170"/>
            <a:r>
              <a:rPr lang="en-US" dirty="0">
                <a:solidFill>
                  <a:srgbClr val="4694CE"/>
                </a:solidFill>
              </a:rPr>
              <a:t>Servers Recorded</a:t>
            </a:r>
            <a:endParaRPr lang="en-US" dirty="0"/>
          </a:p>
        </p:txBody>
      </p:sp>
      <p:graphicFrame>
        <p:nvGraphicFramePr>
          <p:cNvPr id="11" name="table"/>
          <p:cNvGraphicFramePr/>
          <p:nvPr/>
        </p:nvGraphicFramePr>
        <p:xfrm>
          <a:off x="366158" y="1206279"/>
          <a:ext cx="11328536" cy="1060704"/>
        </p:xfrm>
        <a:graphic>
          <a:graphicData uri="http://schemas.openxmlformats.org/drawingml/2006/table">
            <a:tbl>
              <a:tblPr bandRow="1">
                <a:tableStyleId>{5FD0F851-EC5A-4D38-B0AD-8093EC10F338}</a:tableStyleId>
              </a:tblPr>
              <a:tblGrid>
                <a:gridCol w="2867797">
                  <a:extLst>
                    <a:ext uri="{9D8B030D-6E8A-4147-A177-3AD203B41FA5}">
                      <a16:colId xmlns:a16="http://schemas.microsoft.com/office/drawing/2014/main" val="20000"/>
                    </a:ext>
                  </a:extLst>
                </a:gridCol>
                <a:gridCol w="1285046">
                  <a:extLst>
                    <a:ext uri="{9D8B030D-6E8A-4147-A177-3AD203B41FA5}">
                      <a16:colId xmlns:a16="http://schemas.microsoft.com/office/drawing/2014/main" val="20001"/>
                    </a:ext>
                  </a:extLst>
                </a:gridCol>
                <a:gridCol w="1120560">
                  <a:extLst>
                    <a:ext uri="{9D8B030D-6E8A-4147-A177-3AD203B41FA5}">
                      <a16:colId xmlns:a16="http://schemas.microsoft.com/office/drawing/2014/main" val="20002"/>
                    </a:ext>
                  </a:extLst>
                </a:gridCol>
                <a:gridCol w="1202803">
                  <a:extLst>
                    <a:ext uri="{9D8B030D-6E8A-4147-A177-3AD203B41FA5}">
                      <a16:colId xmlns:a16="http://schemas.microsoft.com/office/drawing/2014/main" val="20003"/>
                    </a:ext>
                  </a:extLst>
                </a:gridCol>
                <a:gridCol w="1017756">
                  <a:extLst>
                    <a:ext uri="{9D8B030D-6E8A-4147-A177-3AD203B41FA5}">
                      <a16:colId xmlns:a16="http://schemas.microsoft.com/office/drawing/2014/main" val="20004"/>
                    </a:ext>
                  </a:extLst>
                </a:gridCol>
                <a:gridCol w="1151401">
                  <a:extLst>
                    <a:ext uri="{9D8B030D-6E8A-4147-A177-3AD203B41FA5}">
                      <a16:colId xmlns:a16="http://schemas.microsoft.com/office/drawing/2014/main" val="20005"/>
                    </a:ext>
                  </a:extLst>
                </a:gridCol>
                <a:gridCol w="1110280">
                  <a:extLst>
                    <a:ext uri="{9D8B030D-6E8A-4147-A177-3AD203B41FA5}">
                      <a16:colId xmlns:a16="http://schemas.microsoft.com/office/drawing/2014/main" val="20006"/>
                    </a:ext>
                  </a:extLst>
                </a:gridCol>
                <a:gridCol w="1572893">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Network</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mn-lt"/>
                        </a:rPr>
                        <a:t>KC-APOLLO</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12.74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2.72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10.01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199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 / 79%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8.93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mn-lt"/>
                        </a:rPr>
                        <a:t>KCHAST-APPS</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76% / 24%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3.32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mn-lt"/>
                        </a:rPr>
                        <a:t>KCATA-FS</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1.82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1.73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199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94% / 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514.60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mn-lt"/>
                        </a:rPr>
                        <a:t>KCATA-FW</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82% / 18%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25.24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mn-lt"/>
                        </a:rPr>
                        <a:t>KCATA-UPDATE</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86% / 14%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111.90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mn-lt"/>
                        </a:rPr>
                        <a:t>KC-EXCHANGE</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387.00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 / 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160.20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mn-lt"/>
                        </a:rPr>
                        <a:t>KCHAST-FS</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 / 90%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mn-lt"/>
                        </a:rPr>
                        <a:t>KCSQLH</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838.00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746.00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511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224.60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 / 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33.69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mn-lt"/>
                        </a:rPr>
                        <a:t>KCSQLP2</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61.00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91% / 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8.30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mn-lt"/>
                        </a:rPr>
                        <a:t>KC-TMRD</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411.40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299411" y="352839"/>
            <a:ext cx="9673386" cy="853440"/>
          </a:xfrm>
          <a:ln>
            <a:headEnd type="none"/>
            <a:tailEnd type="none"/>
          </a:ln>
        </p:spPr>
        <p:txBody>
          <a:bodyPr wrap="square"/>
          <a:lstStyle/>
          <a:p>
            <a:pPr defTabSz="1219170"/>
            <a:r>
              <a:rPr lang="en-US" dirty="0">
                <a:solidFill>
                  <a:srgbClr val="4694CE"/>
                </a:solidFill>
              </a:rPr>
              <a:t>Servers Recorded</a:t>
            </a:r>
            <a:endParaRPr lang="en-US" dirty="0"/>
          </a:p>
        </p:txBody>
      </p:sp>
      <p:graphicFrame>
        <p:nvGraphicFramePr>
          <p:cNvPr id="11" name="table"/>
          <p:cNvGraphicFramePr/>
          <p:nvPr/>
        </p:nvGraphicFramePr>
        <p:xfrm>
          <a:off x="366158" y="1206279"/>
          <a:ext cx="11328536" cy="1060704"/>
        </p:xfrm>
        <a:graphic>
          <a:graphicData uri="http://schemas.openxmlformats.org/drawingml/2006/table">
            <a:tbl>
              <a:tblPr bandRow="1">
                <a:tableStyleId>{5FD0F851-EC5A-4D38-B0AD-8093EC10F338}</a:tableStyleId>
              </a:tblPr>
              <a:tblGrid>
                <a:gridCol w="2867797">
                  <a:extLst>
                    <a:ext uri="{9D8B030D-6E8A-4147-A177-3AD203B41FA5}">
                      <a16:colId xmlns:a16="http://schemas.microsoft.com/office/drawing/2014/main" val="20000"/>
                    </a:ext>
                  </a:extLst>
                </a:gridCol>
                <a:gridCol w="1285046">
                  <a:extLst>
                    <a:ext uri="{9D8B030D-6E8A-4147-A177-3AD203B41FA5}">
                      <a16:colId xmlns:a16="http://schemas.microsoft.com/office/drawing/2014/main" val="20001"/>
                    </a:ext>
                  </a:extLst>
                </a:gridCol>
                <a:gridCol w="1120560">
                  <a:extLst>
                    <a:ext uri="{9D8B030D-6E8A-4147-A177-3AD203B41FA5}">
                      <a16:colId xmlns:a16="http://schemas.microsoft.com/office/drawing/2014/main" val="20002"/>
                    </a:ext>
                  </a:extLst>
                </a:gridCol>
                <a:gridCol w="1202803">
                  <a:extLst>
                    <a:ext uri="{9D8B030D-6E8A-4147-A177-3AD203B41FA5}">
                      <a16:colId xmlns:a16="http://schemas.microsoft.com/office/drawing/2014/main" val="20003"/>
                    </a:ext>
                  </a:extLst>
                </a:gridCol>
                <a:gridCol w="1017756">
                  <a:extLst>
                    <a:ext uri="{9D8B030D-6E8A-4147-A177-3AD203B41FA5}">
                      <a16:colId xmlns:a16="http://schemas.microsoft.com/office/drawing/2014/main" val="20004"/>
                    </a:ext>
                  </a:extLst>
                </a:gridCol>
                <a:gridCol w="1151401">
                  <a:extLst>
                    <a:ext uri="{9D8B030D-6E8A-4147-A177-3AD203B41FA5}">
                      <a16:colId xmlns:a16="http://schemas.microsoft.com/office/drawing/2014/main" val="20005"/>
                    </a:ext>
                  </a:extLst>
                </a:gridCol>
                <a:gridCol w="1110280">
                  <a:extLst>
                    <a:ext uri="{9D8B030D-6E8A-4147-A177-3AD203B41FA5}">
                      <a16:colId xmlns:a16="http://schemas.microsoft.com/office/drawing/2014/main" val="20006"/>
                    </a:ext>
                  </a:extLst>
                </a:gridCol>
                <a:gridCol w="1572893">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Network</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mn-lt"/>
                        </a:rPr>
                        <a:t>KC-TSRV</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 / 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129.00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mn-lt"/>
                        </a:rPr>
                        <a:t>NET2-SAN</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1.20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1.19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94% / 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27.31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mn-lt"/>
                        </a:rPr>
                        <a:t>TMAPP1-13</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 / 99%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mn-lt"/>
                        </a:rPr>
                        <a:t>TMAPP2-13</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160.00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 96%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mn-lt"/>
                        </a:rPr>
                        <a:t>TMDB1-13</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45.50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80% / 20%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mn-lt"/>
                        </a:rPr>
                        <a:t>TMDB2-13</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161.00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13.50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76% / 24%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mn-lt"/>
                        </a:rPr>
                        <a:t>TMDC-13</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84% / 16%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44.10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mn-lt"/>
                        </a:rPr>
                        <a:t>TMDC3</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83% / 17%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10.17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mn-lt"/>
                        </a:rPr>
                        <a:t>TMINFO-13</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1.44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942.00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259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54.30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73% / 27%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mn-lt"/>
                        </a:rPr>
                        <a:t>KCHAST-PROC</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42.00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94% / 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583.50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375917" y="352839"/>
            <a:ext cx="10607040" cy="853440"/>
          </a:xfrm>
          <a:ln>
            <a:headEnd type="none"/>
            <a:tailEnd type="none"/>
          </a:ln>
        </p:spPr>
        <p:txBody>
          <a:bodyPr wrap="square"/>
          <a:lstStyle/>
          <a:p>
            <a:pPr defTabSz="1219170"/>
            <a:r>
              <a:rPr lang="en-US" dirty="0">
                <a:solidFill>
                  <a:srgbClr val="4694CE"/>
                </a:solidFill>
              </a:rPr>
              <a:t>Top 5 Servers by IOPS</a:t>
            </a:r>
          </a:p>
        </p:txBody>
      </p:sp>
      <p:pic>
        <p:nvPicPr>
          <p:cNvPr id="4" name="Top5ServersByIops"/>
          <p:cNvPicPr>
            <a:picLocks noChangeAspect="1"/>
          </p:cNvPicPr>
          <p:nvPr/>
        </p:nvPicPr>
        <p:blipFill>
          <a:blip r:embed="rId3">
            <a:lum/>
          </a:blip>
          <a:srcRect/>
          <a:stretch>
            <a:fillRect/>
          </a:stretch>
        </p:blipFill>
        <p:spPr bwMode="white">
          <a:xfrm>
            <a:off x="375917" y="1206279"/>
            <a:ext cx="11409680" cy="3983959"/>
          </a:xfrm>
          <a:prstGeom prst="rect">
            <a:avLst/>
          </a:prstGeom>
          <a:ln>
            <a:headEnd type="none"/>
            <a:tailEnd type="none"/>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299411" y="352839"/>
            <a:ext cx="9673386" cy="853440"/>
          </a:xfrm>
          <a:ln>
            <a:headEnd type="none"/>
            <a:tailEnd type="none"/>
          </a:ln>
        </p:spPr>
        <p:txBody>
          <a:bodyPr wrap="square"/>
          <a:lstStyle/>
          <a:p>
            <a:pPr defTabSz="1219170"/>
            <a:r>
              <a:rPr lang="en-US" dirty="0">
                <a:solidFill>
                  <a:srgbClr val="4694CE"/>
                </a:solidFill>
              </a:rPr>
              <a:t>Servers Recorded</a:t>
            </a:r>
            <a:endParaRPr lang="en-US" dirty="0"/>
          </a:p>
        </p:txBody>
      </p:sp>
      <p:graphicFrame>
        <p:nvGraphicFramePr>
          <p:cNvPr id="11" name="table"/>
          <p:cNvGraphicFramePr/>
          <p:nvPr/>
        </p:nvGraphicFramePr>
        <p:xfrm>
          <a:off x="366158" y="1206279"/>
          <a:ext cx="11328536" cy="1060704"/>
        </p:xfrm>
        <a:graphic>
          <a:graphicData uri="http://schemas.openxmlformats.org/drawingml/2006/table">
            <a:tbl>
              <a:tblPr bandRow="1">
                <a:tableStyleId>{5FD0F851-EC5A-4D38-B0AD-8093EC10F338}</a:tableStyleId>
              </a:tblPr>
              <a:tblGrid>
                <a:gridCol w="2867797">
                  <a:extLst>
                    <a:ext uri="{9D8B030D-6E8A-4147-A177-3AD203B41FA5}">
                      <a16:colId xmlns:a16="http://schemas.microsoft.com/office/drawing/2014/main" val="20000"/>
                    </a:ext>
                  </a:extLst>
                </a:gridCol>
                <a:gridCol w="1285046">
                  <a:extLst>
                    <a:ext uri="{9D8B030D-6E8A-4147-A177-3AD203B41FA5}">
                      <a16:colId xmlns:a16="http://schemas.microsoft.com/office/drawing/2014/main" val="20001"/>
                    </a:ext>
                  </a:extLst>
                </a:gridCol>
                <a:gridCol w="1120560">
                  <a:extLst>
                    <a:ext uri="{9D8B030D-6E8A-4147-A177-3AD203B41FA5}">
                      <a16:colId xmlns:a16="http://schemas.microsoft.com/office/drawing/2014/main" val="20002"/>
                    </a:ext>
                  </a:extLst>
                </a:gridCol>
                <a:gridCol w="1202803">
                  <a:extLst>
                    <a:ext uri="{9D8B030D-6E8A-4147-A177-3AD203B41FA5}">
                      <a16:colId xmlns:a16="http://schemas.microsoft.com/office/drawing/2014/main" val="20003"/>
                    </a:ext>
                  </a:extLst>
                </a:gridCol>
                <a:gridCol w="1017756">
                  <a:extLst>
                    <a:ext uri="{9D8B030D-6E8A-4147-A177-3AD203B41FA5}">
                      <a16:colId xmlns:a16="http://schemas.microsoft.com/office/drawing/2014/main" val="20004"/>
                    </a:ext>
                  </a:extLst>
                </a:gridCol>
                <a:gridCol w="1151401">
                  <a:extLst>
                    <a:ext uri="{9D8B030D-6E8A-4147-A177-3AD203B41FA5}">
                      <a16:colId xmlns:a16="http://schemas.microsoft.com/office/drawing/2014/main" val="20005"/>
                    </a:ext>
                  </a:extLst>
                </a:gridCol>
                <a:gridCol w="1110280">
                  <a:extLst>
                    <a:ext uri="{9D8B030D-6E8A-4147-A177-3AD203B41FA5}">
                      <a16:colId xmlns:a16="http://schemas.microsoft.com/office/drawing/2014/main" val="20006"/>
                    </a:ext>
                  </a:extLst>
                </a:gridCol>
                <a:gridCol w="1572893">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Network</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mn-lt"/>
                        </a:rPr>
                        <a:t>KCNAV</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47.60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53% / 47%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mn-lt"/>
                        </a:rPr>
                        <a:t>KCORA</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473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143.60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mn-lt"/>
                        </a:rPr>
                        <a:t>KCSQLP</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 / 82%</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mn-lt"/>
                        </a:rPr>
                        <a:t>KCATAAPPS</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mn-lt"/>
                        </a:rPr>
                        <a:t>KCATA-PS2</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84% / 16%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149.90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mn-lt"/>
                        </a:rPr>
                        <a:t>KC-GFI</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91% / 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46.91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mn-lt"/>
                        </a:rPr>
                        <a:t>KCSQLP-NEW</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625.00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81% / 19%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16.56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mn-lt"/>
                        </a:rPr>
                        <a:t>KCTSP-NEW</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1.82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1.75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 / 81%</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89.00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mn-lt"/>
                        </a:rPr>
                        <a:t>STORAGENODE-1</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663.00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mn-lt"/>
                        </a:rPr>
                        <a:t>STORAGENODE-2</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626.00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611.00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 / 89%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299411" y="352839"/>
            <a:ext cx="9673386" cy="853440"/>
          </a:xfrm>
          <a:ln>
            <a:headEnd type="none"/>
            <a:tailEnd type="none"/>
          </a:ln>
        </p:spPr>
        <p:txBody>
          <a:bodyPr wrap="square"/>
          <a:lstStyle/>
          <a:p>
            <a:pPr defTabSz="1219170"/>
            <a:r>
              <a:rPr lang="en-US" dirty="0">
                <a:solidFill>
                  <a:srgbClr val="4694CE"/>
                </a:solidFill>
              </a:rPr>
              <a:t>Servers Recorded</a:t>
            </a:r>
            <a:endParaRPr lang="en-US" dirty="0"/>
          </a:p>
        </p:txBody>
      </p:sp>
      <p:graphicFrame>
        <p:nvGraphicFramePr>
          <p:cNvPr id="11" name="table"/>
          <p:cNvGraphicFramePr/>
          <p:nvPr/>
        </p:nvGraphicFramePr>
        <p:xfrm>
          <a:off x="366158" y="1206279"/>
          <a:ext cx="11328536" cy="1060704"/>
        </p:xfrm>
        <a:graphic>
          <a:graphicData uri="http://schemas.openxmlformats.org/drawingml/2006/table">
            <a:tbl>
              <a:tblPr bandRow="1">
                <a:tableStyleId>{5FD0F851-EC5A-4D38-B0AD-8093EC10F338}</a:tableStyleId>
              </a:tblPr>
              <a:tblGrid>
                <a:gridCol w="2867797">
                  <a:extLst>
                    <a:ext uri="{9D8B030D-6E8A-4147-A177-3AD203B41FA5}">
                      <a16:colId xmlns:a16="http://schemas.microsoft.com/office/drawing/2014/main" val="20000"/>
                    </a:ext>
                  </a:extLst>
                </a:gridCol>
                <a:gridCol w="1285046">
                  <a:extLst>
                    <a:ext uri="{9D8B030D-6E8A-4147-A177-3AD203B41FA5}">
                      <a16:colId xmlns:a16="http://schemas.microsoft.com/office/drawing/2014/main" val="20001"/>
                    </a:ext>
                  </a:extLst>
                </a:gridCol>
                <a:gridCol w="1120560">
                  <a:extLst>
                    <a:ext uri="{9D8B030D-6E8A-4147-A177-3AD203B41FA5}">
                      <a16:colId xmlns:a16="http://schemas.microsoft.com/office/drawing/2014/main" val="20002"/>
                    </a:ext>
                  </a:extLst>
                </a:gridCol>
                <a:gridCol w="1202803">
                  <a:extLst>
                    <a:ext uri="{9D8B030D-6E8A-4147-A177-3AD203B41FA5}">
                      <a16:colId xmlns:a16="http://schemas.microsoft.com/office/drawing/2014/main" val="20003"/>
                    </a:ext>
                  </a:extLst>
                </a:gridCol>
                <a:gridCol w="1017756">
                  <a:extLst>
                    <a:ext uri="{9D8B030D-6E8A-4147-A177-3AD203B41FA5}">
                      <a16:colId xmlns:a16="http://schemas.microsoft.com/office/drawing/2014/main" val="20004"/>
                    </a:ext>
                  </a:extLst>
                </a:gridCol>
                <a:gridCol w="1151401">
                  <a:extLst>
                    <a:ext uri="{9D8B030D-6E8A-4147-A177-3AD203B41FA5}">
                      <a16:colId xmlns:a16="http://schemas.microsoft.com/office/drawing/2014/main" val="20005"/>
                    </a:ext>
                  </a:extLst>
                </a:gridCol>
                <a:gridCol w="1110280">
                  <a:extLst>
                    <a:ext uri="{9D8B030D-6E8A-4147-A177-3AD203B41FA5}">
                      <a16:colId xmlns:a16="http://schemas.microsoft.com/office/drawing/2014/main" val="20006"/>
                    </a:ext>
                  </a:extLst>
                </a:gridCol>
                <a:gridCol w="1572893">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Network</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mn-lt"/>
                        </a:rPr>
                        <a:t>KCATADASHBOARD</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1.25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88% / 12%</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89.11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mn-lt"/>
                        </a:rPr>
                        <a:t>BAS-SERV</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93% / 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147.70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mn-lt"/>
                        </a:rPr>
                        <a:t>KCGFI-NEW</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29% / 71%</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mn-lt"/>
                        </a:rPr>
                        <a:t>TMPASS-COM</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1.91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1.77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38% / 62%</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8.79 MB/s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mn-lt"/>
                        </a:rPr>
                        <a:t>KC-LBI</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 /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unknown/s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mn-lt"/>
                        </a:rPr>
                        <a:t>KC-WEB</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 / 99%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131.20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mn-lt"/>
                        </a:rPr>
                        <a:t>KCSQLMHC</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6.50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91% / 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1015.30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mn-lt"/>
                        </a:rPr>
                        <a:t>KC-PROBE</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 / 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214.80 KB/s</a:t>
                      </a:r>
                    </a:p>
                  </a:txBody>
                  <a:tcPr marL="112929" marR="36576" marT="112929" marB="36576" anchor="ctr" horzOverflow="overflow">
                    <a:lnL w="3175" cap="flat">
                      <a:solidFill>
                        <a:schemeClr val="tx2"/>
                      </a:solid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Local Disks Recorded</a:t>
            </a:r>
          </a:p>
        </p:txBody>
      </p:sp>
      <p:graphicFrame>
        <p:nvGraphicFramePr>
          <p:cNvPr id="11" name="table"/>
          <p:cNvGraphicFramePr/>
          <p:nvPr/>
        </p:nvGraphicFramePr>
        <p:xfrm>
          <a:off x="365758" y="1206279"/>
          <a:ext cx="11386688" cy="877824"/>
        </p:xfrm>
        <a:graphic>
          <a:graphicData uri="http://schemas.openxmlformats.org/drawingml/2006/table">
            <a:tbl>
              <a:tblPr bandRow="1">
                <a:tableStyleId>{5FD0F851-EC5A-4D38-B0AD-8093EC10F338}</a:tableStyleId>
              </a:tblPr>
              <a:tblGrid>
                <a:gridCol w="2974208">
                  <a:extLst>
                    <a:ext uri="{9D8B030D-6E8A-4147-A177-3AD203B41FA5}">
                      <a16:colId xmlns:a16="http://schemas.microsoft.com/office/drawing/2014/main" val="20000"/>
                    </a:ext>
                  </a:extLst>
                </a:gridCol>
                <a:gridCol w="1270535">
                  <a:extLst>
                    <a:ext uri="{9D8B030D-6E8A-4147-A177-3AD203B41FA5}">
                      <a16:colId xmlns:a16="http://schemas.microsoft.com/office/drawing/2014/main" val="20001"/>
                    </a:ext>
                  </a:extLst>
                </a:gridCol>
                <a:gridCol w="1578543">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029904">
                  <a:extLst>
                    <a:ext uri="{9D8B030D-6E8A-4147-A177-3AD203B41FA5}">
                      <a16:colId xmlns:a16="http://schemas.microsoft.com/office/drawing/2014/main" val="20004"/>
                    </a:ext>
                  </a:extLst>
                </a:gridCol>
                <a:gridCol w="972151">
                  <a:extLst>
                    <a:ext uri="{9D8B030D-6E8A-4147-A177-3AD203B41FA5}">
                      <a16:colId xmlns:a16="http://schemas.microsoft.com/office/drawing/2014/main" val="20005"/>
                    </a:ext>
                  </a:extLst>
                </a:gridCol>
                <a:gridCol w="1145407">
                  <a:extLst>
                    <a:ext uri="{9D8B030D-6E8A-4147-A177-3AD203B41FA5}">
                      <a16:colId xmlns:a16="http://schemas.microsoft.com/office/drawing/2014/main" val="20006"/>
                    </a:ext>
                  </a:extLst>
                </a:gridCol>
                <a:gridCol w="1126155">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b="1" dirty="0">
                          <a:solidFill>
                            <a:schemeClr val="bg2">
                              <a:lumMod val="65000"/>
                              <a:lumOff val="35000"/>
                            </a:schemeClr>
                          </a:solidFill>
                          <a:latin typeface="Arial"/>
                        </a:rPr>
                        <a:t>Disk Name</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Arial"/>
                        </a:rPr>
                        <a:t>KC-APOLLO</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12.74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2.72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10.01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199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 / 79%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Arial"/>
                        </a:rPr>
                        <a:t>KCHAST-APPS</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76% / 24%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Arial"/>
                        </a:rPr>
                        <a:t>KCATA-FS</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70% / 30%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Arial"/>
                        </a:rPr>
                        <a:t>KCATA-FS</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 H: H:</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523.00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94% / 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Arial"/>
                        </a:rPr>
                        <a:t>KCATA-FS</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2 H: H:</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1.16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1.11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168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97% / 3%</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Arial"/>
                        </a:rPr>
                        <a:t>KCATA-FW</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82% / 18%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Arial"/>
                        </a:rPr>
                        <a:t>KCATA-UPDATE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86% / 14%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Arial"/>
                        </a:rPr>
                        <a:t>KC-EXCHANGE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387.00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 / 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Arial"/>
                        </a:rPr>
                        <a:t>KCHAST-FS</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 / 90%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Arial"/>
                        </a:rPr>
                        <a:t>KCSQLH</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838.00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746.00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511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224.60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 / 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Local Disks Recorded</a:t>
            </a:r>
          </a:p>
        </p:txBody>
      </p:sp>
      <p:graphicFrame>
        <p:nvGraphicFramePr>
          <p:cNvPr id="11" name="table"/>
          <p:cNvGraphicFramePr/>
          <p:nvPr/>
        </p:nvGraphicFramePr>
        <p:xfrm>
          <a:off x="365758" y="1206279"/>
          <a:ext cx="11386688" cy="877824"/>
        </p:xfrm>
        <a:graphic>
          <a:graphicData uri="http://schemas.openxmlformats.org/drawingml/2006/table">
            <a:tbl>
              <a:tblPr bandRow="1">
                <a:tableStyleId>{5FD0F851-EC5A-4D38-B0AD-8093EC10F338}</a:tableStyleId>
              </a:tblPr>
              <a:tblGrid>
                <a:gridCol w="2974208">
                  <a:extLst>
                    <a:ext uri="{9D8B030D-6E8A-4147-A177-3AD203B41FA5}">
                      <a16:colId xmlns:a16="http://schemas.microsoft.com/office/drawing/2014/main" val="20000"/>
                    </a:ext>
                  </a:extLst>
                </a:gridCol>
                <a:gridCol w="1270535">
                  <a:extLst>
                    <a:ext uri="{9D8B030D-6E8A-4147-A177-3AD203B41FA5}">
                      <a16:colId xmlns:a16="http://schemas.microsoft.com/office/drawing/2014/main" val="20001"/>
                    </a:ext>
                  </a:extLst>
                </a:gridCol>
                <a:gridCol w="1578543">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029904">
                  <a:extLst>
                    <a:ext uri="{9D8B030D-6E8A-4147-A177-3AD203B41FA5}">
                      <a16:colId xmlns:a16="http://schemas.microsoft.com/office/drawing/2014/main" val="20004"/>
                    </a:ext>
                  </a:extLst>
                </a:gridCol>
                <a:gridCol w="972151">
                  <a:extLst>
                    <a:ext uri="{9D8B030D-6E8A-4147-A177-3AD203B41FA5}">
                      <a16:colId xmlns:a16="http://schemas.microsoft.com/office/drawing/2014/main" val="20005"/>
                    </a:ext>
                  </a:extLst>
                </a:gridCol>
                <a:gridCol w="1145407">
                  <a:extLst>
                    <a:ext uri="{9D8B030D-6E8A-4147-A177-3AD203B41FA5}">
                      <a16:colId xmlns:a16="http://schemas.microsoft.com/office/drawing/2014/main" val="20006"/>
                    </a:ext>
                  </a:extLst>
                </a:gridCol>
                <a:gridCol w="1126155">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b="1" dirty="0">
                          <a:solidFill>
                            <a:schemeClr val="bg2">
                              <a:lumMod val="65000"/>
                              <a:lumOff val="35000"/>
                            </a:schemeClr>
                          </a:solidFill>
                          <a:latin typeface="Arial"/>
                        </a:rPr>
                        <a:t>Disk Name</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Arial"/>
                        </a:rPr>
                        <a:t>KCSQLP2</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61.00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91% / 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Arial"/>
                        </a:rPr>
                        <a:t>KC-TMRD</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Arial"/>
                        </a:rPr>
                        <a:t>KC-TSRV</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 / 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E:</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86% / 14%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 E:</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2.90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98% / 2%</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2 E:</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 / 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3 E:</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4 E:</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70% / 30%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5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41% / 59%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6</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 / 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Local Disks Recorded</a:t>
            </a:r>
          </a:p>
        </p:txBody>
      </p:sp>
      <p:graphicFrame>
        <p:nvGraphicFramePr>
          <p:cNvPr id="11" name="table"/>
          <p:cNvGraphicFramePr/>
          <p:nvPr/>
        </p:nvGraphicFramePr>
        <p:xfrm>
          <a:off x="365758" y="1206279"/>
          <a:ext cx="11386688" cy="877824"/>
        </p:xfrm>
        <a:graphic>
          <a:graphicData uri="http://schemas.openxmlformats.org/drawingml/2006/table">
            <a:tbl>
              <a:tblPr bandRow="1">
                <a:tableStyleId>{5FD0F851-EC5A-4D38-B0AD-8093EC10F338}</a:tableStyleId>
              </a:tblPr>
              <a:tblGrid>
                <a:gridCol w="2974208">
                  <a:extLst>
                    <a:ext uri="{9D8B030D-6E8A-4147-A177-3AD203B41FA5}">
                      <a16:colId xmlns:a16="http://schemas.microsoft.com/office/drawing/2014/main" val="20000"/>
                    </a:ext>
                  </a:extLst>
                </a:gridCol>
                <a:gridCol w="1270535">
                  <a:extLst>
                    <a:ext uri="{9D8B030D-6E8A-4147-A177-3AD203B41FA5}">
                      <a16:colId xmlns:a16="http://schemas.microsoft.com/office/drawing/2014/main" val="20001"/>
                    </a:ext>
                  </a:extLst>
                </a:gridCol>
                <a:gridCol w="1578543">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029904">
                  <a:extLst>
                    <a:ext uri="{9D8B030D-6E8A-4147-A177-3AD203B41FA5}">
                      <a16:colId xmlns:a16="http://schemas.microsoft.com/office/drawing/2014/main" val="20004"/>
                    </a:ext>
                  </a:extLst>
                </a:gridCol>
                <a:gridCol w="972151">
                  <a:extLst>
                    <a:ext uri="{9D8B030D-6E8A-4147-A177-3AD203B41FA5}">
                      <a16:colId xmlns:a16="http://schemas.microsoft.com/office/drawing/2014/main" val="20005"/>
                    </a:ext>
                  </a:extLst>
                </a:gridCol>
                <a:gridCol w="1145407">
                  <a:extLst>
                    <a:ext uri="{9D8B030D-6E8A-4147-A177-3AD203B41FA5}">
                      <a16:colId xmlns:a16="http://schemas.microsoft.com/office/drawing/2014/main" val="20006"/>
                    </a:ext>
                  </a:extLst>
                </a:gridCol>
                <a:gridCol w="1126155">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b="1" dirty="0">
                          <a:solidFill>
                            <a:schemeClr val="bg2">
                              <a:lumMod val="65000"/>
                              <a:lumOff val="35000"/>
                            </a:schemeClr>
                          </a:solidFill>
                          <a:latin typeface="Arial"/>
                        </a:rPr>
                        <a:t>Disk Name</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Arial"/>
                        </a:rPr>
                        <a:t>NET2-SAN</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7 E:</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3.50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79% / 21%</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Arial"/>
                        </a:rPr>
                        <a:t>TMAPP1-13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 / 99%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Arial"/>
                        </a:rPr>
                        <a:t>TMAPP2-13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160.00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 96%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Arial"/>
                        </a:rPr>
                        <a:t>TMDB1-13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Arial"/>
                        </a:rPr>
                        <a:t>TMDB2-13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161.00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13.50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76% / 24%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Arial"/>
                        </a:rPr>
                        <a:t>TMDC-13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84% / 16%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Arial"/>
                        </a:rPr>
                        <a:t>TMDC3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83% / 17%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Arial"/>
                        </a:rPr>
                        <a:t>TMINFO-13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29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82% / 18%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Arial"/>
                        </a:rPr>
                        <a:t>TMINFO-13</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1.17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358.00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842.00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52.60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74% / 26%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Arial"/>
                        </a:rPr>
                        <a:t>KCHAST-PROC</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42.00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94% / 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Local Disks Recorded</a:t>
            </a:r>
          </a:p>
        </p:txBody>
      </p:sp>
      <p:graphicFrame>
        <p:nvGraphicFramePr>
          <p:cNvPr id="11" name="table"/>
          <p:cNvGraphicFramePr/>
          <p:nvPr/>
        </p:nvGraphicFramePr>
        <p:xfrm>
          <a:off x="365758" y="1206279"/>
          <a:ext cx="11386688" cy="877824"/>
        </p:xfrm>
        <a:graphic>
          <a:graphicData uri="http://schemas.openxmlformats.org/drawingml/2006/table">
            <a:tbl>
              <a:tblPr bandRow="1">
                <a:tableStyleId>{5FD0F851-EC5A-4D38-B0AD-8093EC10F338}</a:tableStyleId>
              </a:tblPr>
              <a:tblGrid>
                <a:gridCol w="2974208">
                  <a:extLst>
                    <a:ext uri="{9D8B030D-6E8A-4147-A177-3AD203B41FA5}">
                      <a16:colId xmlns:a16="http://schemas.microsoft.com/office/drawing/2014/main" val="20000"/>
                    </a:ext>
                  </a:extLst>
                </a:gridCol>
                <a:gridCol w="1270535">
                  <a:extLst>
                    <a:ext uri="{9D8B030D-6E8A-4147-A177-3AD203B41FA5}">
                      <a16:colId xmlns:a16="http://schemas.microsoft.com/office/drawing/2014/main" val="20001"/>
                    </a:ext>
                  </a:extLst>
                </a:gridCol>
                <a:gridCol w="1578543">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029904">
                  <a:extLst>
                    <a:ext uri="{9D8B030D-6E8A-4147-A177-3AD203B41FA5}">
                      <a16:colId xmlns:a16="http://schemas.microsoft.com/office/drawing/2014/main" val="20004"/>
                    </a:ext>
                  </a:extLst>
                </a:gridCol>
                <a:gridCol w="972151">
                  <a:extLst>
                    <a:ext uri="{9D8B030D-6E8A-4147-A177-3AD203B41FA5}">
                      <a16:colId xmlns:a16="http://schemas.microsoft.com/office/drawing/2014/main" val="20005"/>
                    </a:ext>
                  </a:extLst>
                </a:gridCol>
                <a:gridCol w="1145407">
                  <a:extLst>
                    <a:ext uri="{9D8B030D-6E8A-4147-A177-3AD203B41FA5}">
                      <a16:colId xmlns:a16="http://schemas.microsoft.com/office/drawing/2014/main" val="20006"/>
                    </a:ext>
                  </a:extLst>
                </a:gridCol>
                <a:gridCol w="1126155">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b="1" dirty="0">
                          <a:solidFill>
                            <a:schemeClr val="bg2">
                              <a:lumMod val="65000"/>
                              <a:lumOff val="35000"/>
                            </a:schemeClr>
                          </a:solidFill>
                          <a:latin typeface="Arial"/>
                        </a:rPr>
                        <a:t>Disk Name</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Arial"/>
                        </a:rPr>
                        <a:t>KCNAV</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85% / 15%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Arial"/>
                        </a:rPr>
                        <a:t>KCNAV</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PB9840TX3UZ074-45054293</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 / 94%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Arial"/>
                        </a:rPr>
                        <a:t>KCNAV</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PB9840TX3UZ074-4505428c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 / 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Arial"/>
                        </a:rPr>
                        <a:t>KCORA</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64% / 36%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Arial"/>
                        </a:rPr>
                        <a:t>KCORA</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466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143.40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93% / 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Arial"/>
                        </a:rPr>
                        <a:t>KCORA</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2 N:</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 100%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Arial"/>
                        </a:rPr>
                        <a:t>KCSQLP</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 / 89%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Arial"/>
                        </a:rPr>
                        <a:t>KCSQLP</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 S:</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 / 56%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Arial"/>
                        </a:rPr>
                        <a:t>KCSQLP</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2 B:</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73% / 27%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Arial"/>
                        </a:rPr>
                        <a:t>KCATAAPPS</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 P:</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Local Disks Recorded</a:t>
            </a:r>
          </a:p>
        </p:txBody>
      </p:sp>
      <p:graphicFrame>
        <p:nvGraphicFramePr>
          <p:cNvPr id="11" name="table"/>
          <p:cNvGraphicFramePr/>
          <p:nvPr/>
        </p:nvGraphicFramePr>
        <p:xfrm>
          <a:off x="365758" y="1206279"/>
          <a:ext cx="11386688" cy="877824"/>
        </p:xfrm>
        <a:graphic>
          <a:graphicData uri="http://schemas.openxmlformats.org/drawingml/2006/table">
            <a:tbl>
              <a:tblPr bandRow="1">
                <a:tableStyleId>{5FD0F851-EC5A-4D38-B0AD-8093EC10F338}</a:tableStyleId>
              </a:tblPr>
              <a:tblGrid>
                <a:gridCol w="2974208">
                  <a:extLst>
                    <a:ext uri="{9D8B030D-6E8A-4147-A177-3AD203B41FA5}">
                      <a16:colId xmlns:a16="http://schemas.microsoft.com/office/drawing/2014/main" val="20000"/>
                    </a:ext>
                  </a:extLst>
                </a:gridCol>
                <a:gridCol w="1270535">
                  <a:extLst>
                    <a:ext uri="{9D8B030D-6E8A-4147-A177-3AD203B41FA5}">
                      <a16:colId xmlns:a16="http://schemas.microsoft.com/office/drawing/2014/main" val="20001"/>
                    </a:ext>
                  </a:extLst>
                </a:gridCol>
                <a:gridCol w="1578543">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029904">
                  <a:extLst>
                    <a:ext uri="{9D8B030D-6E8A-4147-A177-3AD203B41FA5}">
                      <a16:colId xmlns:a16="http://schemas.microsoft.com/office/drawing/2014/main" val="20004"/>
                    </a:ext>
                  </a:extLst>
                </a:gridCol>
                <a:gridCol w="972151">
                  <a:extLst>
                    <a:ext uri="{9D8B030D-6E8A-4147-A177-3AD203B41FA5}">
                      <a16:colId xmlns:a16="http://schemas.microsoft.com/office/drawing/2014/main" val="20005"/>
                    </a:ext>
                  </a:extLst>
                </a:gridCol>
                <a:gridCol w="1145407">
                  <a:extLst>
                    <a:ext uri="{9D8B030D-6E8A-4147-A177-3AD203B41FA5}">
                      <a16:colId xmlns:a16="http://schemas.microsoft.com/office/drawing/2014/main" val="20006"/>
                    </a:ext>
                  </a:extLst>
                </a:gridCol>
                <a:gridCol w="1126155">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b="1" dirty="0">
                          <a:solidFill>
                            <a:schemeClr val="bg2">
                              <a:lumMod val="65000"/>
                              <a:lumOff val="35000"/>
                            </a:schemeClr>
                          </a:solidFill>
                          <a:latin typeface="Arial"/>
                        </a:rPr>
                        <a:t>Disk Name</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Arial"/>
                        </a:rPr>
                        <a:t>KCATA-PS2</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11.20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84% / 16%</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Arial"/>
                        </a:rPr>
                        <a:t>KC-GFI</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78.80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88% / 12%</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Arial"/>
                        </a:rPr>
                        <a:t>KC-GFI</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99% / 1%</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Arial"/>
                        </a:rPr>
                        <a:t>KCSQLP-NEW</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82% / 18%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Arial"/>
                        </a:rPr>
                        <a:t>KCSQLP-NEW</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A294FF2EFD5E4133A8B6C610A884F8E8-6e99c853</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488.00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69% / 31%</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Arial"/>
                        </a:rPr>
                        <a:t>KCTSP-NEW</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1.82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1.75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 / 81%</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Arial"/>
                        </a:rPr>
                        <a:t>STORAGENODE-1</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 / 89%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Arial"/>
                        </a:rPr>
                        <a:t>STORAGENODE-1</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 100%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Arial"/>
                        </a:rPr>
                        <a:t>STORAGENODE-1</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2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91% / 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Arial"/>
                        </a:rPr>
                        <a:t>STORAGENODE-2</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11% / 89%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Local Disks Recorded</a:t>
            </a:r>
          </a:p>
        </p:txBody>
      </p:sp>
      <p:graphicFrame>
        <p:nvGraphicFramePr>
          <p:cNvPr id="11" name="table"/>
          <p:cNvGraphicFramePr/>
          <p:nvPr/>
        </p:nvGraphicFramePr>
        <p:xfrm>
          <a:off x="365758" y="1206279"/>
          <a:ext cx="11386688" cy="877824"/>
        </p:xfrm>
        <a:graphic>
          <a:graphicData uri="http://schemas.openxmlformats.org/drawingml/2006/table">
            <a:tbl>
              <a:tblPr bandRow="1">
                <a:tableStyleId>{5FD0F851-EC5A-4D38-B0AD-8093EC10F338}</a:tableStyleId>
              </a:tblPr>
              <a:tblGrid>
                <a:gridCol w="2974208">
                  <a:extLst>
                    <a:ext uri="{9D8B030D-6E8A-4147-A177-3AD203B41FA5}">
                      <a16:colId xmlns:a16="http://schemas.microsoft.com/office/drawing/2014/main" val="20000"/>
                    </a:ext>
                  </a:extLst>
                </a:gridCol>
                <a:gridCol w="1270535">
                  <a:extLst>
                    <a:ext uri="{9D8B030D-6E8A-4147-A177-3AD203B41FA5}">
                      <a16:colId xmlns:a16="http://schemas.microsoft.com/office/drawing/2014/main" val="20001"/>
                    </a:ext>
                  </a:extLst>
                </a:gridCol>
                <a:gridCol w="1578543">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029904">
                  <a:extLst>
                    <a:ext uri="{9D8B030D-6E8A-4147-A177-3AD203B41FA5}">
                      <a16:colId xmlns:a16="http://schemas.microsoft.com/office/drawing/2014/main" val="20004"/>
                    </a:ext>
                  </a:extLst>
                </a:gridCol>
                <a:gridCol w="972151">
                  <a:extLst>
                    <a:ext uri="{9D8B030D-6E8A-4147-A177-3AD203B41FA5}">
                      <a16:colId xmlns:a16="http://schemas.microsoft.com/office/drawing/2014/main" val="20005"/>
                    </a:ext>
                  </a:extLst>
                </a:gridCol>
                <a:gridCol w="1145407">
                  <a:extLst>
                    <a:ext uri="{9D8B030D-6E8A-4147-A177-3AD203B41FA5}">
                      <a16:colId xmlns:a16="http://schemas.microsoft.com/office/drawing/2014/main" val="20006"/>
                    </a:ext>
                  </a:extLst>
                </a:gridCol>
                <a:gridCol w="1126155">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b="1" dirty="0">
                          <a:solidFill>
                            <a:schemeClr val="bg2">
                              <a:lumMod val="65000"/>
                              <a:lumOff val="35000"/>
                            </a:schemeClr>
                          </a:solidFill>
                          <a:latin typeface="Arial"/>
                        </a:rPr>
                        <a:t>Disk Name</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Arial"/>
                        </a:rPr>
                        <a:t>STORAGENODE-2</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PBACB0A9VVQ1J9-b3b1330e</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 100%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Arial"/>
                        </a:rPr>
                        <a:t>STORAGENODE-2</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2</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 100%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Arial"/>
                        </a:rPr>
                        <a:t>STORAGENODE-2</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P61630G9SVO2RX-2003fbea</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547.00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 100%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Arial"/>
                        </a:rPr>
                        <a:t>KCATADASHBOARD</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466.00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433.00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48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31.10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90% / 10%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Arial"/>
                        </a:rPr>
                        <a:t>KCATADASHBOARD</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1 E: F: H:</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932.00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843.00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44.00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 / 99%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438912">
                <a:tc>
                  <a:txBody>
                    <a:bodyPr/>
                    <a:lstStyle/>
                    <a:p>
                      <a:pPr algn="l"/>
                      <a:r>
                        <a:rPr lang="en-US" sz="1200" dirty="0">
                          <a:latin typeface="Arial"/>
                        </a:rPr>
                        <a:t>BAS-SERV</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181.00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13.30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93% / 7%</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438912">
                <a:tc>
                  <a:txBody>
                    <a:bodyPr/>
                    <a:lstStyle/>
                    <a:p>
                      <a:pPr algn="l"/>
                      <a:r>
                        <a:rPr lang="en-US" sz="1200" dirty="0">
                          <a:latin typeface="Arial"/>
                        </a:rPr>
                        <a:t>KCGFI-NEW</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 D: E: X:</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233.00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29% / 71%</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438912">
                <a:tc>
                  <a:txBody>
                    <a:bodyPr/>
                    <a:lstStyle/>
                    <a:p>
                      <a:pPr algn="l"/>
                      <a:r>
                        <a:rPr lang="en-US" sz="1200" dirty="0">
                          <a:latin typeface="Arial"/>
                        </a:rPr>
                        <a:t>TMPASS-COM</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1.91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1.77 TB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144.00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12.60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38% / 62%</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438912">
                <a:tc>
                  <a:txBody>
                    <a:bodyPr/>
                    <a:lstStyle/>
                    <a:p>
                      <a:pPr algn="l"/>
                      <a:r>
                        <a:rPr lang="en-US" sz="1200" dirty="0">
                          <a:latin typeface="Arial"/>
                        </a:rPr>
                        <a:t>KC-LBI</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8.70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 /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438912">
                <a:tc>
                  <a:txBody>
                    <a:bodyPr/>
                    <a:lstStyle/>
                    <a:p>
                      <a:pPr algn="l"/>
                      <a:r>
                        <a:rPr lang="en-US" sz="1200" dirty="0">
                          <a:latin typeface="Arial"/>
                        </a:rPr>
                        <a:t>KC-WEB</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216.00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 / 99%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Local Disks Recorded</a:t>
            </a:r>
          </a:p>
        </p:txBody>
      </p:sp>
      <p:graphicFrame>
        <p:nvGraphicFramePr>
          <p:cNvPr id="11" name="table"/>
          <p:cNvGraphicFramePr/>
          <p:nvPr/>
        </p:nvGraphicFramePr>
        <p:xfrm>
          <a:off x="365758" y="1206279"/>
          <a:ext cx="11386688" cy="877824"/>
        </p:xfrm>
        <a:graphic>
          <a:graphicData uri="http://schemas.openxmlformats.org/drawingml/2006/table">
            <a:tbl>
              <a:tblPr bandRow="1">
                <a:tableStyleId>{5FD0F851-EC5A-4D38-B0AD-8093EC10F338}</a:tableStyleId>
              </a:tblPr>
              <a:tblGrid>
                <a:gridCol w="2974208">
                  <a:extLst>
                    <a:ext uri="{9D8B030D-6E8A-4147-A177-3AD203B41FA5}">
                      <a16:colId xmlns:a16="http://schemas.microsoft.com/office/drawing/2014/main" val="20000"/>
                    </a:ext>
                  </a:extLst>
                </a:gridCol>
                <a:gridCol w="1270535">
                  <a:extLst>
                    <a:ext uri="{9D8B030D-6E8A-4147-A177-3AD203B41FA5}">
                      <a16:colId xmlns:a16="http://schemas.microsoft.com/office/drawing/2014/main" val="20001"/>
                    </a:ext>
                  </a:extLst>
                </a:gridCol>
                <a:gridCol w="1578543">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029904">
                  <a:extLst>
                    <a:ext uri="{9D8B030D-6E8A-4147-A177-3AD203B41FA5}">
                      <a16:colId xmlns:a16="http://schemas.microsoft.com/office/drawing/2014/main" val="20004"/>
                    </a:ext>
                  </a:extLst>
                </a:gridCol>
                <a:gridCol w="972151">
                  <a:extLst>
                    <a:ext uri="{9D8B030D-6E8A-4147-A177-3AD203B41FA5}">
                      <a16:colId xmlns:a16="http://schemas.microsoft.com/office/drawing/2014/main" val="20005"/>
                    </a:ext>
                  </a:extLst>
                </a:gridCol>
                <a:gridCol w="1145407">
                  <a:extLst>
                    <a:ext uri="{9D8B030D-6E8A-4147-A177-3AD203B41FA5}">
                      <a16:colId xmlns:a16="http://schemas.microsoft.com/office/drawing/2014/main" val="20006"/>
                    </a:ext>
                  </a:extLst>
                </a:gridCol>
                <a:gridCol w="1126155">
                  <a:extLst>
                    <a:ext uri="{9D8B030D-6E8A-4147-A177-3AD203B41FA5}">
                      <a16:colId xmlns:a16="http://schemas.microsoft.com/office/drawing/2014/main" val="20007"/>
                    </a:ext>
                  </a:extLst>
                </a:gridCol>
              </a:tblGrid>
              <a:tr h="438912">
                <a:tc>
                  <a:txBody>
                    <a:bodyPr/>
                    <a:lstStyle/>
                    <a:p>
                      <a:pPr algn="l"/>
                      <a:r>
                        <a:rPr lang="en-US" sz="1200" b="1" dirty="0">
                          <a:solidFill>
                            <a:schemeClr val="bg2">
                              <a:lumMod val="65000"/>
                              <a:lumOff val="35000"/>
                            </a:schemeClr>
                          </a:solidFill>
                          <a:latin typeface="Arial"/>
                        </a:rPr>
                        <a:t>Server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b="1" dirty="0">
                          <a:solidFill>
                            <a:schemeClr val="bg2">
                              <a:lumMod val="65000"/>
                              <a:lumOff val="35000"/>
                            </a:schemeClr>
                          </a:solidFill>
                          <a:latin typeface="Arial"/>
                        </a:rPr>
                        <a:t>Disk Name</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Arial"/>
                        </a:rPr>
                        <a:t>KCSQLMHC</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273.00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134.00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139.00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26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6.50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91% / 9%</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Arial"/>
                        </a:rPr>
                        <a:t>KC-PROBE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l"/>
                      <a:r>
                        <a:rPr lang="en-US" sz="1200" dirty="0">
                          <a:latin typeface="+mn-lt"/>
                        </a:rPr>
                        <a:t>0 C: D:</a:t>
                      </a:r>
                      <a:endParaRPr lang="en-US" sz="1200" dirty="0">
                        <a:latin typeface="Arial"/>
                      </a:endParaRP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67.00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73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12.10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96% / 4%</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02737" y="352839"/>
            <a:ext cx="9870060" cy="853440"/>
          </a:xfrm>
          <a:ln>
            <a:headEnd type="none"/>
            <a:tailEnd type="none"/>
          </a:ln>
        </p:spPr>
        <p:txBody>
          <a:bodyPr wrap="square"/>
          <a:lstStyle/>
          <a:p>
            <a:pPr defTabSz="1219170"/>
            <a:r>
              <a:rPr lang="en-US" dirty="0">
                <a:solidFill>
                  <a:srgbClr val="4694CE"/>
                </a:solidFill>
              </a:rPr>
              <a:t>Shared Cluster Disks Recorded</a:t>
            </a:r>
            <a:endParaRPr lang="en-US" dirty="0"/>
          </a:p>
        </p:txBody>
      </p:sp>
      <p:graphicFrame>
        <p:nvGraphicFramePr>
          <p:cNvPr id="11" name="table"/>
          <p:cNvGraphicFramePr/>
          <p:nvPr/>
        </p:nvGraphicFramePr>
        <p:xfrm>
          <a:off x="365758" y="1206279"/>
          <a:ext cx="11301454" cy="877824"/>
        </p:xfrm>
        <a:graphic>
          <a:graphicData uri="http://schemas.openxmlformats.org/drawingml/2006/table">
            <a:tbl>
              <a:tblPr bandRow="1">
                <a:tableStyleId>{5FD0F851-EC5A-4D38-B0AD-8093EC10F338}</a:tableStyleId>
              </a:tblPr>
              <a:tblGrid>
                <a:gridCol w="3626359">
                  <a:extLst>
                    <a:ext uri="{9D8B030D-6E8A-4147-A177-3AD203B41FA5}">
                      <a16:colId xmlns:a16="http://schemas.microsoft.com/office/drawing/2014/main" val="20000"/>
                    </a:ext>
                  </a:extLst>
                </a:gridCol>
                <a:gridCol w="1277466">
                  <a:extLst>
                    <a:ext uri="{9D8B030D-6E8A-4147-A177-3AD203B41FA5}">
                      <a16:colId xmlns:a16="http://schemas.microsoft.com/office/drawing/2014/main" val="20001"/>
                    </a:ext>
                  </a:extLst>
                </a:gridCol>
                <a:gridCol w="1277466">
                  <a:extLst>
                    <a:ext uri="{9D8B030D-6E8A-4147-A177-3AD203B41FA5}">
                      <a16:colId xmlns:a16="http://schemas.microsoft.com/office/drawing/2014/main" val="20002"/>
                    </a:ext>
                  </a:extLst>
                </a:gridCol>
                <a:gridCol w="1225953">
                  <a:extLst>
                    <a:ext uri="{9D8B030D-6E8A-4147-A177-3AD203B41FA5}">
                      <a16:colId xmlns:a16="http://schemas.microsoft.com/office/drawing/2014/main" val="20003"/>
                    </a:ext>
                  </a:extLst>
                </a:gridCol>
                <a:gridCol w="1349582">
                  <a:extLst>
                    <a:ext uri="{9D8B030D-6E8A-4147-A177-3AD203B41FA5}">
                      <a16:colId xmlns:a16="http://schemas.microsoft.com/office/drawing/2014/main" val="20004"/>
                    </a:ext>
                  </a:extLst>
                </a:gridCol>
                <a:gridCol w="1246560">
                  <a:extLst>
                    <a:ext uri="{9D8B030D-6E8A-4147-A177-3AD203B41FA5}">
                      <a16:colId xmlns:a16="http://schemas.microsoft.com/office/drawing/2014/main" val="20005"/>
                    </a:ext>
                  </a:extLst>
                </a:gridCol>
                <a:gridCol w="1298068">
                  <a:extLst>
                    <a:ext uri="{9D8B030D-6E8A-4147-A177-3AD203B41FA5}">
                      <a16:colId xmlns:a16="http://schemas.microsoft.com/office/drawing/2014/main" val="20006"/>
                    </a:ext>
                  </a:extLst>
                </a:gridCol>
              </a:tblGrid>
              <a:tr h="438912">
                <a:tc>
                  <a:txBody>
                    <a:bodyPr/>
                    <a:lstStyle/>
                    <a:p>
                      <a:pPr algn="l"/>
                      <a:r>
                        <a:rPr lang="en-US" sz="1200" b="1" dirty="0">
                          <a:solidFill>
                            <a:schemeClr val="bg2">
                              <a:lumMod val="65000"/>
                              <a:lumOff val="35000"/>
                            </a:schemeClr>
                          </a:solidFill>
                          <a:latin typeface="Arial"/>
                        </a:rPr>
                        <a:t>Cluster Disk Name</a:t>
                      </a: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Total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Free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Used Capacity</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IOPS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Peak Disk Throughput</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b="1" dirty="0">
                          <a:solidFill>
                            <a:schemeClr val="bg2">
                              <a:lumMod val="65000"/>
                              <a:lumOff val="35000"/>
                            </a:schemeClr>
                          </a:solidFill>
                          <a:latin typeface="Arial"/>
                        </a:rPr>
                        <a:t>Read/Write Ratio</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438912">
                <a:tc>
                  <a:txBody>
                    <a:bodyPr/>
                    <a:lstStyle/>
                    <a:p>
                      <a:pPr algn="l"/>
                      <a:r>
                        <a:rPr lang="en-US" sz="1200" dirty="0">
                          <a:latin typeface="+mn-lt"/>
                        </a:rPr>
                        <a:t>ad89fc7e93fd31208deeb7c9f2b778820000000000</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18.00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0.10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 / 90%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38912">
                <a:tc>
                  <a:txBody>
                    <a:bodyPr/>
                    <a:lstStyle/>
                    <a:p>
                      <a:pPr algn="l"/>
                      <a:r>
                        <a:rPr lang="en-US" sz="1200" dirty="0">
                          <a:latin typeface="+mn-lt"/>
                        </a:rPr>
                        <a:t>ad89fc7e93fd31208deeb7c9f2b778820000000000</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 / 98%</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438912">
                <a:tc>
                  <a:txBody>
                    <a:bodyPr/>
                    <a:lstStyle/>
                    <a:p>
                      <a:pPr algn="l"/>
                      <a:r>
                        <a:rPr lang="en-US" sz="1200" dirty="0">
                          <a:latin typeface="+mn-lt"/>
                        </a:rPr>
                        <a:t>ad89fc7e93fd31208deeb7c9f2b778820000000000</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 / 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438912">
                <a:tc>
                  <a:txBody>
                    <a:bodyPr/>
                    <a:lstStyle/>
                    <a:p>
                      <a:pPr algn="l"/>
                      <a:r>
                        <a:rPr lang="en-US" sz="1200" dirty="0">
                          <a:latin typeface="+mn-lt"/>
                        </a:rPr>
                        <a:t>ad89fc7e93fd31208deeb7c9f2b778820000000000</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25.00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0.00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100% / 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438912">
                <a:tc>
                  <a:txBody>
                    <a:bodyPr/>
                    <a:lstStyle/>
                    <a:p>
                      <a:pPr algn="l"/>
                      <a:r>
                        <a:rPr lang="en-US" sz="1200" dirty="0">
                          <a:latin typeface="+mn-lt"/>
                        </a:rPr>
                        <a:t>ad89fc7e93fd31208deeb7c9f2b778820000000000</a:t>
                      </a:r>
                      <a:endParaRPr lang="en-US" sz="1200" dirty="0">
                        <a:latin typeface="Arial"/>
                      </a:endParaRPr>
                    </a:p>
                  </a:txBody>
                  <a:tcPr marL="112929" marR="36576" marT="112929" marB="36576" anchor="ctr" horzOverflow="overflow">
                    <a:lnL w="12700" cap="flat">
                      <a:no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400.00 GB</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37 at 95%</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45.40 MB/s</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200" dirty="0">
                          <a:latin typeface="Arial"/>
                        </a:rPr>
                        <a:t>50% / 50%</a:t>
                      </a:r>
                    </a:p>
                  </a:txBody>
                  <a:tcPr marL="112929" marR="36576" marT="112929" marB="36576" anchor="ctr" horzOverflow="overflow">
                    <a:lnL w="3175" cap="flat">
                      <a:solidFill>
                        <a:schemeClr val="tx2"/>
                      </a:solidFill>
                      <a:prstDash val="solid"/>
                      <a:round/>
                      <a:headEnd type="none" w="med" len="med"/>
                      <a:tailEnd type="none" w="med" len="med"/>
                    </a:lnL>
                    <a:lnR w="3175" cap="flat">
                      <a:solidFill>
                        <a:schemeClr val="tx2"/>
                      </a:solid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ln>
            <a:headEnd type="none"/>
            <a:tailEnd type="none"/>
          </a:ln>
        </p:spPr>
        <p:txBody>
          <a:bodyPr wrap="square"/>
          <a:lstStyle/>
          <a:p>
            <a:pPr defTabSz="1219170"/>
            <a:r>
              <a:rPr lang="en-US" dirty="0">
                <a:solidFill>
                  <a:srgbClr val="4694CE"/>
                </a:solidFill>
              </a:rPr>
              <a:t>Definitions</a:t>
            </a:r>
          </a:p>
        </p:txBody>
      </p:sp>
      <p:sp>
        <p:nvSpPr>
          <p:cNvPr id="4" name="CPUHeading"/>
          <p:cNvSpPr txBox="1">
            <a:spLocks noChangeArrowheads="1"/>
          </p:cNvSpPr>
          <p:nvPr/>
        </p:nvSpPr>
        <p:spPr bwMode="white">
          <a:xfrm>
            <a:off x="365757" y="1099595"/>
            <a:ext cx="2717742" cy="369332"/>
          </a:xfrm>
          <a:prstGeom prst="rect">
            <a:avLst/>
          </a:prstGeom>
          <a:noFill/>
          <a:ln>
            <a:headEnd type="none"/>
            <a:tailEnd type="none"/>
          </a:ln>
        </p:spPr>
        <p:txBody>
          <a:bodyPr wrap="square">
            <a:spAutoFit/>
          </a:bodyPr>
          <a:lstStyle/>
          <a:p>
            <a:pPr marL="0" indent="0">
              <a:buNone/>
            </a:pPr>
            <a:r>
              <a:rPr lang="en-US" sz="1800" b="1" dirty="0"/>
              <a:t>CPU</a:t>
            </a:r>
          </a:p>
        </p:txBody>
      </p:sp>
      <p:sp>
        <p:nvSpPr>
          <p:cNvPr id="7" name="IOPSDefinition"/>
          <p:cNvSpPr txBox="1">
            <a:spLocks noChangeArrowheads="1"/>
          </p:cNvSpPr>
          <p:nvPr/>
        </p:nvSpPr>
        <p:spPr bwMode="white">
          <a:xfrm flipH="1">
            <a:off x="518157" y="4903159"/>
            <a:ext cx="11023732" cy="923330"/>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latin typeface="+mn-lt"/>
              </a:rPr>
              <a:t>Live Optics monitors the read and write operations at the block storage layer of the host operating system. IOPS are the Input / Output Operations per Second performed by a physical server host or a virtual machine.</a:t>
            </a:r>
          </a:p>
        </p:txBody>
      </p:sp>
      <p:sp>
        <p:nvSpPr>
          <p:cNvPr id="8" name="IOPSHeading"/>
          <p:cNvSpPr txBox="1">
            <a:spLocks noChangeArrowheads="1"/>
          </p:cNvSpPr>
          <p:nvPr/>
        </p:nvSpPr>
        <p:spPr bwMode="white">
          <a:xfrm>
            <a:off x="365757" y="4376460"/>
            <a:ext cx="2717742" cy="369332"/>
          </a:xfrm>
          <a:prstGeom prst="rect">
            <a:avLst/>
          </a:prstGeom>
          <a:noFill/>
          <a:ln>
            <a:headEnd type="none"/>
            <a:tailEnd type="none"/>
          </a:ln>
        </p:spPr>
        <p:txBody>
          <a:bodyPr wrap="square">
            <a:spAutoFit/>
          </a:bodyPr>
          <a:lstStyle/>
          <a:p>
            <a:pPr marL="0" indent="0">
              <a:buNone/>
            </a:pPr>
            <a:r>
              <a:rPr lang="en-US" sz="1800" b="1" dirty="0"/>
              <a:t>IOPS</a:t>
            </a:r>
          </a:p>
        </p:txBody>
      </p:sp>
      <p:sp>
        <p:nvSpPr>
          <p:cNvPr id="9" name="CPUDefinition"/>
          <p:cNvSpPr txBox="1">
            <a:spLocks noChangeArrowheads="1"/>
          </p:cNvSpPr>
          <p:nvPr/>
        </p:nvSpPr>
        <p:spPr bwMode="white">
          <a:xfrm flipH="1">
            <a:off x="518157" y="1675186"/>
            <a:ext cx="11023732" cy="2308324"/>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The CPU shown in the individual server reports measures the utilization of the CPU as a percentage of the total available CPU clock cycles.  When shown in the aggregate summary, the CPU aggregate represents the sum of the clock cycles utilized. The saturated core count shows the number of CPU cores that were observed to have a usage level of 90% or more during the sampling period.  This count provides insight into how your CPU workloads are distributed across all the cores. If a core is saturated, the task that it is processing is bottlenecked on the CPU.  By spreading tasks out over multiple threads (and thus multiple cores) the bottleneck may be removed. Live Optics supports saturated core counts for Windows and Linux hosts.  Saturated core counts for other host operating systems are not supported.</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ln>
            <a:headEnd type="none"/>
            <a:tailEnd type="none"/>
          </a:ln>
        </p:spPr>
        <p:txBody>
          <a:bodyPr wrap="square"/>
          <a:lstStyle/>
          <a:p>
            <a:pPr defTabSz="1219170"/>
            <a:r>
              <a:rPr lang="en-US" dirty="0">
                <a:solidFill>
                  <a:srgbClr val="4694CE"/>
                </a:solidFill>
              </a:rPr>
              <a:t>Definitions</a:t>
            </a:r>
          </a:p>
        </p:txBody>
      </p:sp>
      <p:sp>
        <p:nvSpPr>
          <p:cNvPr id="7" name="LatencyHeading"/>
          <p:cNvSpPr txBox="1">
            <a:spLocks noChangeArrowheads="1"/>
          </p:cNvSpPr>
          <p:nvPr/>
        </p:nvSpPr>
        <p:spPr bwMode="white">
          <a:xfrm>
            <a:off x="365757" y="2804351"/>
            <a:ext cx="2717742" cy="369332"/>
          </a:xfrm>
          <a:prstGeom prst="rect">
            <a:avLst/>
          </a:prstGeom>
          <a:noFill/>
          <a:ln>
            <a:headEnd type="none"/>
            <a:tailEnd type="none"/>
          </a:ln>
        </p:spPr>
        <p:txBody>
          <a:bodyPr wrap="square">
            <a:spAutoFit/>
          </a:bodyPr>
          <a:lstStyle/>
          <a:p>
            <a:pPr marL="0" indent="0">
              <a:buNone/>
            </a:pPr>
            <a:r>
              <a:rPr lang="en-US" sz="1800" b="1" dirty="0"/>
              <a:t>Latency</a:t>
            </a:r>
          </a:p>
        </p:txBody>
      </p:sp>
      <p:sp>
        <p:nvSpPr>
          <p:cNvPr id="8" name="LatencyDefinition"/>
          <p:cNvSpPr txBox="1">
            <a:spLocks noChangeArrowheads="1"/>
          </p:cNvSpPr>
          <p:nvPr/>
        </p:nvSpPr>
        <p:spPr bwMode="white">
          <a:xfrm flipH="1">
            <a:off x="518157" y="3326388"/>
            <a:ext cx="11023732" cy="2585323"/>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The average time required for the host to complete an IO operation is measured as its average latency. Live Optics monitors latency at the host level. Like queue depth, the host’s latency will differ from latency reported by external storage arrays, and individual disks within RAID sets. Intermittent spikes in latency should not be a matter of concern. Also, average latency reported in Live Optics is only accurate when the sustained IOPS are over 100 IOs per second. High latencies reported during very low periods of IOPS should be discounted and often can be attributed to counter skew factors associated with the latency calculation. Latency is an important factor when investigating a storage solution that is demonstrating known problems at the application layer. Most applications will not tolerate abnormally high levels of latency on a sustained basis.</a:t>
            </a:r>
          </a:p>
        </p:txBody>
      </p:sp>
      <p:sp>
        <p:nvSpPr>
          <p:cNvPr id="14" name="IOHeading"/>
          <p:cNvSpPr txBox="1">
            <a:spLocks noChangeArrowheads="1"/>
          </p:cNvSpPr>
          <p:nvPr/>
        </p:nvSpPr>
        <p:spPr bwMode="white">
          <a:xfrm>
            <a:off x="365757" y="1081985"/>
            <a:ext cx="2717742" cy="369332"/>
          </a:xfrm>
          <a:prstGeom prst="rect">
            <a:avLst/>
          </a:prstGeom>
          <a:noFill/>
          <a:ln>
            <a:headEnd type="none"/>
            <a:tailEnd type="none"/>
          </a:ln>
        </p:spPr>
        <p:txBody>
          <a:bodyPr wrap="square">
            <a:spAutoFit/>
          </a:bodyPr>
          <a:lstStyle/>
          <a:p>
            <a:pPr marL="0" indent="0">
              <a:buNone/>
            </a:pPr>
            <a:r>
              <a:rPr lang="en-US" sz="1800" b="1" dirty="0"/>
              <a:t>IO Transfer Size</a:t>
            </a:r>
          </a:p>
        </p:txBody>
      </p:sp>
      <p:sp>
        <p:nvSpPr>
          <p:cNvPr id="15" name="IODefinition"/>
          <p:cNvSpPr txBox="1">
            <a:spLocks noChangeArrowheads="1"/>
          </p:cNvSpPr>
          <p:nvPr/>
        </p:nvSpPr>
        <p:spPr bwMode="white">
          <a:xfrm flipH="1">
            <a:off x="518157" y="1604022"/>
            <a:ext cx="11023732" cy="923330"/>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This unit of measure records the average payload size of a given set of read or write operations. The average IO transfer size may be used to describe the nature of the IO workload and is an important factor in understanding the character of an IO workload.</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365759" y="352839"/>
            <a:ext cx="10607040" cy="853440"/>
          </a:xfrm>
          <a:ln>
            <a:headEnd type="none"/>
            <a:tailEnd type="none"/>
          </a:ln>
        </p:spPr>
        <p:txBody>
          <a:bodyPr wrap="square"/>
          <a:lstStyle/>
          <a:p>
            <a:pPr defTabSz="1219170"/>
            <a:r>
              <a:rPr lang="en-US" dirty="0">
                <a:solidFill>
                  <a:srgbClr val="4694CE"/>
                </a:solidFill>
              </a:rPr>
              <a:t>Definitions</a:t>
            </a:r>
          </a:p>
        </p:txBody>
      </p:sp>
      <p:sp>
        <p:nvSpPr>
          <p:cNvPr id="6" name="MemoryHeading"/>
          <p:cNvSpPr txBox="1">
            <a:spLocks noChangeArrowheads="1"/>
          </p:cNvSpPr>
          <p:nvPr/>
        </p:nvSpPr>
        <p:spPr bwMode="white">
          <a:xfrm>
            <a:off x="365758" y="2678826"/>
            <a:ext cx="3551725" cy="369332"/>
          </a:xfrm>
          <a:prstGeom prst="rect">
            <a:avLst/>
          </a:prstGeom>
          <a:noFill/>
          <a:ln>
            <a:headEnd type="none"/>
            <a:tailEnd type="none"/>
          </a:ln>
        </p:spPr>
        <p:txBody>
          <a:bodyPr wrap="square">
            <a:spAutoFit/>
          </a:bodyPr>
          <a:lstStyle/>
          <a:p>
            <a:pPr marL="0" indent="0">
              <a:buNone/>
            </a:pPr>
            <a:r>
              <a:rPr lang="en-US" sz="1800" b="1" dirty="0"/>
              <a:t>Memory</a:t>
            </a:r>
          </a:p>
        </p:txBody>
      </p:sp>
      <p:sp>
        <p:nvSpPr>
          <p:cNvPr id="9" name="MemoryDefinition"/>
          <p:cNvSpPr txBox="1">
            <a:spLocks noChangeArrowheads="1"/>
          </p:cNvSpPr>
          <p:nvPr/>
        </p:nvSpPr>
        <p:spPr bwMode="white">
          <a:xfrm flipH="1">
            <a:off x="518159" y="3254417"/>
            <a:ext cx="11023732" cy="923330"/>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The memory shown in the individual server reports measures the total available (free) and used memory for the server. When shown in the aggregate summary, the total memory shown represents the aggregate memory usage (and free memory) of all servers in the report.</a:t>
            </a:r>
          </a:p>
        </p:txBody>
      </p:sp>
      <p:sp>
        <p:nvSpPr>
          <p:cNvPr id="10" name="ParticipationHeading"/>
          <p:cNvSpPr txBox="1">
            <a:spLocks noChangeArrowheads="1"/>
          </p:cNvSpPr>
          <p:nvPr/>
        </p:nvSpPr>
        <p:spPr bwMode="white">
          <a:xfrm>
            <a:off x="365758" y="4335114"/>
            <a:ext cx="2717742" cy="369332"/>
          </a:xfrm>
          <a:prstGeom prst="rect">
            <a:avLst/>
          </a:prstGeom>
          <a:noFill/>
          <a:ln>
            <a:headEnd type="none"/>
            <a:tailEnd type="none"/>
          </a:ln>
        </p:spPr>
        <p:txBody>
          <a:bodyPr wrap="square">
            <a:spAutoFit/>
          </a:bodyPr>
          <a:lstStyle/>
          <a:p>
            <a:pPr marL="0" indent="0">
              <a:buNone/>
            </a:pPr>
            <a:r>
              <a:rPr lang="en-US" sz="1800" b="1" dirty="0"/>
              <a:t>Participation</a:t>
            </a:r>
          </a:p>
        </p:txBody>
      </p:sp>
      <p:sp>
        <p:nvSpPr>
          <p:cNvPr id="11" name="ParticipationDefinition"/>
          <p:cNvSpPr txBox="1">
            <a:spLocks noChangeArrowheads="1"/>
          </p:cNvSpPr>
          <p:nvPr/>
        </p:nvSpPr>
        <p:spPr bwMode="white">
          <a:xfrm flipH="1">
            <a:off x="518158" y="4905372"/>
            <a:ext cx="11023732" cy="923330"/>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This simple chart shows the number of servers that were monitored for the given sampling period. If the connection between Live Optics and a server was lost, the participation chart will show a drop during the period when the server was out of communication with Live Optics.</a:t>
            </a:r>
          </a:p>
        </p:txBody>
      </p:sp>
      <p:sp>
        <p:nvSpPr>
          <p:cNvPr id="12" name="ThroughputHeading"/>
          <p:cNvSpPr txBox="1">
            <a:spLocks noChangeArrowheads="1"/>
          </p:cNvSpPr>
          <p:nvPr/>
        </p:nvSpPr>
        <p:spPr bwMode="white">
          <a:xfrm>
            <a:off x="365759" y="1080754"/>
            <a:ext cx="2717742" cy="369332"/>
          </a:xfrm>
          <a:prstGeom prst="rect">
            <a:avLst/>
          </a:prstGeom>
          <a:noFill/>
          <a:ln>
            <a:headEnd type="none"/>
            <a:tailEnd type="none"/>
          </a:ln>
        </p:spPr>
        <p:txBody>
          <a:bodyPr wrap="square">
            <a:spAutoFit/>
          </a:bodyPr>
          <a:lstStyle/>
          <a:p>
            <a:pPr marL="0" indent="0">
              <a:buNone/>
            </a:pPr>
            <a:r>
              <a:rPr lang="en-US" sz="1800" b="1" dirty="0"/>
              <a:t>MB/s</a:t>
            </a:r>
          </a:p>
        </p:txBody>
      </p:sp>
      <p:sp>
        <p:nvSpPr>
          <p:cNvPr id="13" name="ThroughputDefinition"/>
          <p:cNvSpPr txBox="1">
            <a:spLocks noChangeArrowheads="1"/>
          </p:cNvSpPr>
          <p:nvPr/>
        </p:nvSpPr>
        <p:spPr bwMode="white">
          <a:xfrm flipH="1">
            <a:off x="518159" y="1602791"/>
            <a:ext cx="11023732" cy="923330"/>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Megabytes per second represents the average rate of read and write IO transfers in terms of payload size per second. This measures the IO throughput of a given system and is an important factor in sizing storage network bandwidth requirements.</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365759" y="352839"/>
            <a:ext cx="10607040" cy="853440"/>
          </a:xfrm>
          <a:ln>
            <a:headEnd type="none"/>
            <a:tailEnd type="none"/>
          </a:ln>
        </p:spPr>
        <p:txBody>
          <a:bodyPr wrap="square"/>
          <a:lstStyle/>
          <a:p>
            <a:pPr defTabSz="1219170"/>
            <a:r>
              <a:rPr lang="en-US" dirty="0">
                <a:solidFill>
                  <a:srgbClr val="4694CE"/>
                </a:solidFill>
              </a:rPr>
              <a:t>Definitions</a:t>
            </a:r>
          </a:p>
        </p:txBody>
      </p:sp>
      <p:sp>
        <p:nvSpPr>
          <p:cNvPr id="10" name="PageFaultsHeading"/>
          <p:cNvSpPr txBox="1">
            <a:spLocks noChangeArrowheads="1"/>
          </p:cNvSpPr>
          <p:nvPr/>
        </p:nvSpPr>
        <p:spPr bwMode="white">
          <a:xfrm>
            <a:off x="365756" y="3235489"/>
            <a:ext cx="4993321" cy="369332"/>
          </a:xfrm>
          <a:prstGeom prst="rect">
            <a:avLst/>
          </a:prstGeom>
          <a:noFill/>
          <a:ln>
            <a:headEnd type="none"/>
            <a:tailEnd type="none"/>
          </a:ln>
        </p:spPr>
        <p:txBody>
          <a:bodyPr wrap="square">
            <a:spAutoFit/>
          </a:bodyPr>
          <a:lstStyle/>
          <a:p>
            <a:pPr marL="0" indent="0">
              <a:buNone/>
            </a:pPr>
            <a:r>
              <a:rPr lang="en-US" sz="1800" b="1" dirty="0"/>
              <a:t>Page Faults</a:t>
            </a:r>
          </a:p>
        </p:txBody>
      </p:sp>
      <p:sp>
        <p:nvSpPr>
          <p:cNvPr id="11" name="PageFaultsDefinition"/>
          <p:cNvSpPr txBox="1">
            <a:spLocks noChangeArrowheads="1"/>
          </p:cNvSpPr>
          <p:nvPr/>
        </p:nvSpPr>
        <p:spPr bwMode="white">
          <a:xfrm flipH="1">
            <a:off x="518157" y="3811080"/>
            <a:ext cx="11023732" cy="923330"/>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latin typeface="+mn-lt"/>
              </a:rPr>
              <a:t>Page Faults per Second show the rate of hard page faults that required a virtual memory page to be read from disk. High hard page fault rates may suggest insufficient physical memory allocation to the OS and can be signs of application performance problems.</a:t>
            </a:r>
          </a:p>
        </p:txBody>
      </p:sp>
      <p:sp>
        <p:nvSpPr>
          <p:cNvPr id="8" name="QDDefinition"/>
          <p:cNvSpPr txBox="1">
            <a:spLocks noChangeArrowheads="1"/>
          </p:cNvSpPr>
          <p:nvPr/>
        </p:nvSpPr>
        <p:spPr bwMode="white">
          <a:xfrm flipH="1">
            <a:off x="518157" y="1600794"/>
            <a:ext cx="11023732" cy="1477328"/>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The number of outstanding IO operations that are the host is processing at any given time is the queue depth. Live Optics monitors queue depth at the host level. Host level queue depth will differ from the queue depth reported by external storage arrays, and individual disks within RAID sets. Storage devices tend to perform faster when queue depths are higher. However, high queue depths can also lead to higher than acceptable latencies.</a:t>
            </a:r>
          </a:p>
        </p:txBody>
      </p:sp>
      <p:sp>
        <p:nvSpPr>
          <p:cNvPr id="9" name="QDHeading"/>
          <p:cNvSpPr txBox="1">
            <a:spLocks noChangeArrowheads="1"/>
          </p:cNvSpPr>
          <p:nvPr/>
        </p:nvSpPr>
        <p:spPr bwMode="white">
          <a:xfrm>
            <a:off x="365757" y="1074095"/>
            <a:ext cx="2717742" cy="369332"/>
          </a:xfrm>
          <a:prstGeom prst="rect">
            <a:avLst/>
          </a:prstGeom>
          <a:noFill/>
          <a:ln>
            <a:headEnd type="none"/>
            <a:tailEnd type="none"/>
          </a:ln>
        </p:spPr>
        <p:txBody>
          <a:bodyPr wrap="square">
            <a:spAutoFit/>
          </a:bodyPr>
          <a:lstStyle/>
          <a:p>
            <a:pPr marL="0" indent="0">
              <a:buNone/>
            </a:pPr>
            <a:r>
              <a:rPr lang="en-US" sz="1800" b="1" dirty="0"/>
              <a:t>Queue Depth (QD)</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365759" y="352839"/>
            <a:ext cx="10607040" cy="853440"/>
          </a:xfrm>
          <a:ln>
            <a:headEnd type="none"/>
            <a:tailEnd type="none"/>
          </a:ln>
        </p:spPr>
        <p:txBody>
          <a:bodyPr wrap="square"/>
          <a:lstStyle/>
          <a:p>
            <a:pPr defTabSz="1219170"/>
            <a:r>
              <a:rPr lang="en-US" dirty="0">
                <a:solidFill>
                  <a:srgbClr val="4694CE"/>
                </a:solidFill>
              </a:rPr>
              <a:t>Definitions</a:t>
            </a:r>
          </a:p>
        </p:txBody>
      </p:sp>
      <p:sp>
        <p:nvSpPr>
          <p:cNvPr id="8" name="WCBubbleHeading"/>
          <p:cNvSpPr txBox="1">
            <a:spLocks noChangeArrowheads="1"/>
          </p:cNvSpPr>
          <p:nvPr/>
        </p:nvSpPr>
        <p:spPr bwMode="white">
          <a:xfrm>
            <a:off x="365759" y="1097965"/>
            <a:ext cx="4414587" cy="369332"/>
          </a:xfrm>
          <a:prstGeom prst="rect">
            <a:avLst/>
          </a:prstGeom>
          <a:noFill/>
          <a:ln>
            <a:headEnd type="none"/>
            <a:tailEnd type="none"/>
          </a:ln>
        </p:spPr>
        <p:txBody>
          <a:bodyPr wrap="square">
            <a:spAutoFit/>
          </a:bodyPr>
          <a:lstStyle/>
          <a:p>
            <a:pPr marL="0" indent="0">
              <a:buNone/>
            </a:pPr>
            <a:r>
              <a:rPr lang="en-US" sz="1800" b="1" dirty="0"/>
              <a:t>Workload Concentration - Bubble</a:t>
            </a:r>
          </a:p>
        </p:txBody>
      </p:sp>
      <p:sp>
        <p:nvSpPr>
          <p:cNvPr id="11" name="WCBubbleDefinition"/>
          <p:cNvSpPr txBox="1">
            <a:spLocks noChangeArrowheads="1"/>
          </p:cNvSpPr>
          <p:nvPr/>
        </p:nvSpPr>
        <p:spPr bwMode="white">
          <a:xfrm flipH="1">
            <a:off x="518160" y="1620002"/>
            <a:ext cx="11023732" cy="1200329"/>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Workload Concentration plots a bubble chart of your disks and sorts them by their IO activity. The vertical placement of the bubble represents the amount of IO. The size of each bubble is proportional to the capacity of the disk. The horizontal axis demonstrates the total amount of IO that falls within a certain percentage of total capacity.</a:t>
            </a:r>
          </a:p>
        </p:txBody>
      </p:sp>
      <p:sp>
        <p:nvSpPr>
          <p:cNvPr id="9" name="WCLineHeading"/>
          <p:cNvSpPr txBox="1">
            <a:spLocks noChangeArrowheads="1"/>
          </p:cNvSpPr>
          <p:nvPr/>
        </p:nvSpPr>
        <p:spPr bwMode="white">
          <a:xfrm>
            <a:off x="365759" y="3081350"/>
            <a:ext cx="4993321" cy="369332"/>
          </a:xfrm>
          <a:prstGeom prst="rect">
            <a:avLst/>
          </a:prstGeom>
          <a:noFill/>
          <a:ln>
            <a:headEnd type="none"/>
            <a:tailEnd type="none"/>
          </a:ln>
        </p:spPr>
        <p:txBody>
          <a:bodyPr wrap="square">
            <a:spAutoFit/>
          </a:bodyPr>
          <a:lstStyle/>
          <a:p>
            <a:pPr marL="0" indent="0">
              <a:buNone/>
            </a:pPr>
            <a:r>
              <a:rPr lang="en-US" sz="1800" b="1" dirty="0"/>
              <a:t>Workload Concentration - Line</a:t>
            </a:r>
          </a:p>
        </p:txBody>
      </p:sp>
      <p:sp>
        <p:nvSpPr>
          <p:cNvPr id="10" name="WCLineDefinition"/>
          <p:cNvSpPr txBox="1">
            <a:spLocks noChangeArrowheads="1"/>
          </p:cNvSpPr>
          <p:nvPr/>
        </p:nvSpPr>
        <p:spPr bwMode="white">
          <a:xfrm flipH="1">
            <a:off x="518160" y="3656941"/>
            <a:ext cx="11023732" cy="2308324"/>
          </a:xfrm>
          <a:prstGeom prst="rect">
            <a:avLst/>
          </a:prstGeom>
          <a:noFill/>
          <a:ln>
            <a:headEnd type="none"/>
            <a:tailEnd type="none"/>
          </a:ln>
        </p:spPr>
        <p:txBody>
          <a:bodyPr wrap="square">
            <a:spAutoFit/>
          </a:bodyPr>
          <a:lstStyle/>
          <a:p>
            <a:pPr>
              <a:spcBef>
                <a:spcPts val="0"/>
              </a:spcBef>
              <a:spcAft>
                <a:spcPts val="0"/>
              </a:spcAft>
              <a:buClr>
                <a:schemeClr val="bg1"/>
              </a:buClr>
            </a:pPr>
            <a:r>
              <a:rPr lang="en-US" sz="1800" dirty="0">
                <a:solidFill>
                  <a:schemeClr val="bg2"/>
                </a:solidFill>
              </a:rPr>
              <a:t>Workload Concentration plots the total used capacity of the project by disk along the X-axis and the IOPS activity of each disk along the Y-axis. The disks are sorted by IOPS with the disks with the highest IOPS being closest to the Y-axis on the left. The vertical line drawn splits the graph into two sections, with the section on the left indicating the region that compromising 20% of the total used capacity, and the region on the right showing the remaining 80% of the capacity. The label shows you the portion of IOPS that fall on either region. Note: the IOPS shown are observed only at the disk scope. Live Optics does not analyze IO activity at a block level based on the address of individual IOs on a given disk. Additional IO concentration may or may not be present at the block level within the individual disks.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graphicFrame>
        <p:nvGraphicFramePr>
          <p:cNvPr id="11" name="table"/>
          <p:cNvGraphicFramePr/>
          <p:nvPr/>
        </p:nvGraphicFramePr>
        <p:xfrm>
          <a:off x="365125" y="1706563"/>
          <a:ext cx="10606636" cy="3858764"/>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TMINFO-13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1.17 TB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358.00 GB (30%)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842.00 GB (70%)</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52.60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42.55 ms Reads and 158.00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224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74% / 26%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196.51 KB / Write: 10.66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KC-GFI</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Standard  Service Pack 2</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256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100.10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91% / 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332.00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152.00 GB (46%)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180.00 GB (54%)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142.09 KB / Write: 114.37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7.13 ms  / Write:  114.90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29% / 4%</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1.76 GB / 2.73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6.23 GB / 5.27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E5410  @ 2.33GHz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bwMode="white">
          <a:xfrm>
            <a:off x="375917" y="352839"/>
            <a:ext cx="10607040" cy="853440"/>
          </a:xfrm>
          <a:ln>
            <a:headEnd type="none"/>
            <a:tailEnd type="none"/>
          </a:ln>
        </p:spPr>
        <p:txBody>
          <a:bodyPr wrap="square"/>
          <a:lstStyle/>
          <a:p>
            <a:pPr defTabSz="1219170"/>
            <a:r>
              <a:rPr lang="en-US" dirty="0">
                <a:solidFill>
                  <a:srgbClr val="4694CE"/>
                </a:solidFill>
              </a:rPr>
              <a:t>Top 5 Servers by Memory</a:t>
            </a:r>
          </a:p>
        </p:txBody>
      </p:sp>
      <p:pic>
        <p:nvPicPr>
          <p:cNvPr id="5" name="Top5ServersByMemory"/>
          <p:cNvPicPr>
            <a:picLocks noChangeAspect="1"/>
          </p:cNvPicPr>
          <p:nvPr/>
        </p:nvPicPr>
        <p:blipFill>
          <a:blip r:embed="rId3">
            <a:lum/>
          </a:blip>
          <a:srcRect/>
          <a:stretch>
            <a:fillRect/>
          </a:stretch>
        </p:blipFill>
        <p:spPr bwMode="white">
          <a:xfrm>
            <a:off x="375916" y="1206279"/>
            <a:ext cx="11380668" cy="3986784"/>
          </a:xfrm>
          <a:prstGeom prst="rect">
            <a:avLst/>
          </a:prstGeom>
          <a:ln>
            <a:headEnd type="none"/>
            <a:tailEnd type="none"/>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KC-GFI</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KC-GFI</a:t>
            </a:r>
            <a:endParaRPr lang="en-US" sz="32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KC-GFI</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Standard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137.00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37.00 GB (27%)</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100.00 GB (73%)</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78.80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23.23 ms Reads and 113.98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122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88% / 12%</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42.11 KB / Write: 115.68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KC-GFI</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Standard  Service Pack 2</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195.00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115.00 GB (59%)</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80.00 GB (41%)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50.00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5.68 ms Reads and 19.59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0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99% / 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119.76 KB / Write: 14.09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p5ServersByCPU"/>
          <p:cNvPicPr>
            <a:picLocks noChangeAspect="1"/>
          </p:cNvPicPr>
          <p:nvPr/>
        </p:nvPicPr>
        <p:blipFill>
          <a:blip r:embed="rId3">
            <a:lum/>
          </a:blip>
          <a:srcRect/>
          <a:stretch>
            <a:fillRect/>
          </a:stretch>
        </p:blipFill>
        <p:spPr bwMode="white">
          <a:xfrm>
            <a:off x="365757" y="1206278"/>
            <a:ext cx="11472423" cy="3986784"/>
          </a:xfrm>
          <a:prstGeom prst="rect">
            <a:avLst/>
          </a:prstGeom>
          <a:ln>
            <a:headEnd type="none"/>
            <a:tailEnd type="none"/>
          </a:ln>
        </p:spPr>
      </p:pic>
      <p:sp>
        <p:nvSpPr>
          <p:cNvPr id="2" name="title"/>
          <p:cNvSpPr>
            <a:spLocks noGrp="1"/>
          </p:cNvSpPr>
          <p:nvPr>
            <p:ph type="ctrTitle"/>
          </p:nvPr>
        </p:nvSpPr>
        <p:spPr bwMode="white">
          <a:xfrm>
            <a:off x="365757" y="352839"/>
            <a:ext cx="10607040" cy="853440"/>
          </a:xfrm>
          <a:ln>
            <a:headEnd type="none"/>
            <a:tailEnd type="none"/>
          </a:ln>
        </p:spPr>
        <p:txBody>
          <a:bodyPr wrap="square"/>
          <a:lstStyle/>
          <a:p>
            <a:pPr defTabSz="1219170"/>
            <a:r>
              <a:rPr lang="en-US" dirty="0">
                <a:solidFill>
                  <a:srgbClr val="4694CE"/>
                </a:solidFill>
              </a:rPr>
              <a:t>Top 5 Servers by CPU</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1 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TMDC-13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TMDC-13</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2008 R2 Standard  Service Pack 1</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245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21.00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84% / 16%</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96.00 GB (34%)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183.00 GB (66%)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17.51 KB / Write: 38.76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2.30 ms  / Write:  14.29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2</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18% / 1%</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565.72 MB / 1.35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7.44 GB / 6.64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4</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E5620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TMDC-13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TMDC-13</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TMDC-13</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TMDC-13</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TMDC-13</a:t>
            </a:r>
            <a:endParaRPr lang="en-US" sz="32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graphicFrame>
        <p:nvGraphicFramePr>
          <p:cNvPr id="11" name="table"/>
          <p:cNvGraphicFramePr/>
          <p:nvPr/>
        </p:nvGraphicFramePr>
        <p:xfrm>
          <a:off x="365125" y="1706563"/>
          <a:ext cx="10606636" cy="39436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Server Name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TMDC-13</a:t>
                      </a: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Server Operating System</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Microsoft Windows Server 2008 R2 Standard  Service Pack 1</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412652">
                <a:tc>
                  <a:txBody>
                    <a:bodyPr/>
                    <a:lstStyle/>
                    <a:p>
                      <a:pPr marL="0" indent="0" algn="l" defTabSz="914400" rtl="0">
                        <a:lnSpc>
                          <a:spcPct val="100000"/>
                        </a:lnSpc>
                        <a:spcBef>
                          <a:spcPts val="0"/>
                        </a:spcBef>
                        <a:spcAft>
                          <a:spcPts val="0"/>
                        </a:spcAft>
                        <a:buClrTx/>
                        <a:buSzTx/>
                        <a:buFontTx/>
                        <a:buNone/>
                        <a:tabLst/>
                      </a:pPr>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279.00 GB</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96.00 GB (34%)</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183.00 GB (66%)</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 Throughput</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21.00 MB/s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Average Latency</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2.30 ms Reads and 14.29 ms Writes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t>IOPS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245 at 95%</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84% / 16%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80765">
                <a:tc>
                  <a:txBody>
                    <a:bodyPr/>
                    <a:lstStyle/>
                    <a:p>
                      <a:pPr algn="l"/>
                      <a:r>
                        <a:rPr lang="en-US" sz="1300" dirty="0">
                          <a:latin typeface="Arial"/>
                        </a:rPr>
                        <a:t>Average IO Size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Read: 17.51 KB / Write: 38.76 KB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op5ServersByNetworkThroughput"/>
          <p:cNvPicPr>
            <a:picLocks noChangeAspect="1"/>
          </p:cNvPicPr>
          <p:nvPr/>
        </p:nvPicPr>
        <p:blipFill>
          <a:blip r:embed="rId3">
            <a:lum/>
          </a:blip>
          <a:srcRect/>
          <a:stretch>
            <a:fillRect/>
          </a:stretch>
        </p:blipFill>
        <p:spPr bwMode="white">
          <a:xfrm>
            <a:off x="365757" y="1206279"/>
            <a:ext cx="11470957" cy="3986784"/>
          </a:xfrm>
          <a:prstGeom prst="rect">
            <a:avLst/>
          </a:prstGeom>
          <a:ln>
            <a:headEnd type="none"/>
            <a:tailEnd type="none"/>
          </a:ln>
        </p:spPr>
      </p:pic>
      <p:sp>
        <p:nvSpPr>
          <p:cNvPr id="2" name="title"/>
          <p:cNvSpPr>
            <a:spLocks noGrp="1"/>
          </p:cNvSpPr>
          <p:nvPr>
            <p:ph type="ctrTitle"/>
          </p:nvPr>
        </p:nvSpPr>
        <p:spPr bwMode="white">
          <a:xfrm>
            <a:off x="365757" y="352839"/>
            <a:ext cx="10607040" cy="853440"/>
          </a:xfrm>
          <a:ln>
            <a:headEnd type="none"/>
            <a:tailEnd type="none"/>
          </a:ln>
        </p:spPr>
        <p:txBody>
          <a:bodyPr wrap="square"/>
          <a:lstStyle/>
          <a:p>
            <a:pPr defTabSz="1219170"/>
            <a:r>
              <a:rPr lang="en-US" dirty="0">
                <a:solidFill>
                  <a:srgbClr val="4694CE"/>
                </a:solidFill>
              </a:rPr>
              <a:t>Top 5 Servers by Network Throughput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PS"/>
          <p:cNvPicPr>
            <a:picLocks noChangeAspect="1"/>
          </p:cNvPicPr>
          <p:nvPr/>
        </p:nvPicPr>
        <p:blipFill>
          <a:blip r:embed="rId4">
            <a:lum/>
          </a:blip>
          <a:srcRect/>
          <a:stretch>
            <a:fillRect/>
          </a:stretch>
        </p:blipFill>
        <p:spPr bwMode="white">
          <a:xfrm>
            <a:off x="310258" y="1362091"/>
            <a:ext cx="11506604" cy="1954157"/>
          </a:xfrm>
          <a:prstGeom prst="rect">
            <a:avLst/>
          </a:prstGeom>
          <a:ln>
            <a:headEnd type="none"/>
            <a:tailEnd type="none"/>
          </a:ln>
        </p:spPr>
      </p:pic>
      <p:pic>
        <p:nvPicPr>
          <p:cNvPr id="8" name="Throughput"/>
          <p:cNvPicPr>
            <a:picLocks noChangeAspect="1"/>
          </p:cNvPicPr>
          <p:nvPr/>
        </p:nvPicPr>
        <p:blipFill>
          <a:blip r:embed="rId5">
            <a:lum/>
          </a:blip>
          <a:srcRect/>
          <a:stretch>
            <a:fillRect/>
          </a:stretch>
        </p:blipFill>
        <p:spPr bwMode="white">
          <a:xfrm>
            <a:off x="310258" y="3556054"/>
            <a:ext cx="11506604" cy="1990687"/>
          </a:xfrm>
          <a:prstGeom prst="rect">
            <a:avLst/>
          </a:prstGeom>
          <a:ln>
            <a:headEnd type="none"/>
            <a:tailEnd type="none"/>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pic>
        <p:nvPicPr>
          <p:cNvPr id="6" name="IOSize"/>
          <p:cNvPicPr>
            <a:picLocks noChangeAspect="1"/>
          </p:cNvPicPr>
          <p:nvPr/>
        </p:nvPicPr>
        <p:blipFill>
          <a:blip r:embed="rId4">
            <a:lum/>
          </a:blip>
          <a:srcRect/>
          <a:stretch>
            <a:fillRect/>
          </a:stretch>
        </p:blipFill>
        <p:spPr bwMode="white">
          <a:xfrm>
            <a:off x="291588" y="1405727"/>
            <a:ext cx="11535507" cy="1966279"/>
          </a:xfrm>
          <a:prstGeom prst="rect">
            <a:avLst/>
          </a:prstGeom>
          <a:ln>
            <a:headEnd type="none"/>
            <a:tailEnd type="none"/>
          </a:ln>
        </p:spPr>
      </p:pic>
      <p:pic>
        <p:nvPicPr>
          <p:cNvPr id="8" name="Latency"/>
          <p:cNvPicPr>
            <a:picLocks noChangeAspect="1"/>
          </p:cNvPicPr>
          <p:nvPr/>
        </p:nvPicPr>
        <p:blipFill>
          <a:blip r:embed="rId5">
            <a:lum/>
          </a:blip>
          <a:srcRect/>
          <a:stretch>
            <a:fillRect/>
          </a:stretch>
        </p:blipFill>
        <p:spPr bwMode="white">
          <a:xfrm>
            <a:off x="291590" y="3571455"/>
            <a:ext cx="11535505" cy="1977204"/>
          </a:xfrm>
          <a:prstGeom prst="rect">
            <a:avLst/>
          </a:prstGeom>
          <a:ln>
            <a:headEnd type="none"/>
            <a:tailEnd type="none"/>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365758" y="487679"/>
            <a:ext cx="601940" cy="319703"/>
          </a:xfrm>
          <a:prstGeom prst="rect">
            <a:avLst/>
          </a:prstGeom>
          <a:ln>
            <a:headEnd type="none"/>
            <a:tailEnd type="none"/>
          </a:ln>
        </p:spPr>
      </p:pic>
      <p:pic>
        <p:nvPicPr>
          <p:cNvPr id="2" name="QueueDepth"/>
          <p:cNvPicPr>
            <a:picLocks noChangeAspect="1"/>
          </p:cNvPicPr>
          <p:nvPr/>
        </p:nvPicPr>
        <p:blipFill>
          <a:blip r:embed="rId4">
            <a:lum/>
          </a:blip>
          <a:srcRect/>
          <a:stretch>
            <a:fillRect/>
          </a:stretch>
        </p:blipFill>
        <p:spPr bwMode="white">
          <a:xfrm>
            <a:off x="243840" y="1206279"/>
            <a:ext cx="11732456" cy="2091832"/>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0 C:</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9" name="Picture 8"/>
          <p:cNvPicPr>
            <a:picLocks noChangeAspect="1"/>
          </p:cNvPicPr>
          <p:nvPr/>
        </p:nvPicPr>
        <p:blipFill>
          <a:blip r:embed="rId4">
            <a:lum/>
          </a:blip>
          <a:srcRect/>
          <a:stretch>
            <a:fillRect/>
          </a:stretch>
        </p:blipFill>
        <p:spPr bwMode="white">
          <a:xfrm>
            <a:off x="2524987" y="2102585"/>
            <a:ext cx="2853967" cy="2492099"/>
          </a:xfrm>
          <a:prstGeom prst="rect">
            <a:avLst/>
          </a:prstGeom>
          <a:ln>
            <a:headEnd type="none"/>
            <a:tailEnd type="none"/>
          </a:ln>
        </p:spPr>
      </p:pic>
      <p:sp>
        <p:nvSpPr>
          <p:cNvPr id="4" name="title"/>
          <p:cNvSpPr>
            <a:spLocks noGrp="1"/>
          </p:cNvSpPr>
          <p:nvPr>
            <p:ph type="title" idx="4294967295"/>
          </p:nvPr>
        </p:nvSpPr>
        <p:spPr bwMode="white">
          <a:xfrm>
            <a:off x="5653723" y="1937323"/>
            <a:ext cx="5257800" cy="3138260"/>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KC-APOLLO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KC-APOLLO</a:t>
            </a:r>
          </a:p>
        </p:txBody>
      </p:sp>
      <p:graphicFrame>
        <p:nvGraphicFramePr>
          <p:cNvPr id="11" name="table"/>
          <p:cNvGraphicFramePr/>
          <p:nvPr/>
        </p:nvGraphicFramePr>
        <p:xfrm>
          <a:off x="365125" y="1706563"/>
          <a:ext cx="10606636" cy="3065347"/>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Operating System</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Microsoft Windows Server 2012 R2 Standard</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Time Recorded</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0 Hour(s), 0 Minute(s), 9/1/2020 - na</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IOPS</a:t>
                      </a: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199 at 95%</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 Disk Throughput</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11.40 MB/s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t>Read/Write Ratio</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t>21% / 79%</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Total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12.74 TB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Free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2.72 TB (21%)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Used Local Capacity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10.01 TB (79%)</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p:nvPr/>
        </p:nvGraphicFramePr>
        <p:xfrm>
          <a:off x="365125" y="1706563"/>
          <a:ext cx="10606636" cy="3534739"/>
        </p:xfrm>
        <a:graphic>
          <a:graphicData uri="http://schemas.openxmlformats.org/drawingml/2006/table">
            <a:tbl>
              <a:tblPr bandRow="1">
                <a:tableStyleId>{5FD0F851-EC5A-4D38-B0AD-8093EC10F338}</a:tableStyleId>
              </a:tblPr>
              <a:tblGrid>
                <a:gridCol w="2267268">
                  <a:extLst>
                    <a:ext uri="{9D8B030D-6E8A-4147-A177-3AD203B41FA5}">
                      <a16:colId xmlns:a16="http://schemas.microsoft.com/office/drawing/2014/main" val="20000"/>
                    </a:ext>
                  </a:extLst>
                </a:gridCol>
                <a:gridCol w="8339368">
                  <a:extLst>
                    <a:ext uri="{9D8B030D-6E8A-4147-A177-3AD203B41FA5}">
                      <a16:colId xmlns:a16="http://schemas.microsoft.com/office/drawing/2014/main" val="20001"/>
                    </a:ext>
                  </a:extLst>
                </a:gridCol>
              </a:tblGrid>
              <a:tr h="396240">
                <a:tc>
                  <a:txBody>
                    <a:bodyPr/>
                    <a:lstStyle/>
                    <a:p>
                      <a:pPr algn="l"/>
                      <a:r>
                        <a:rPr lang="en-US" sz="1300" dirty="0">
                          <a:latin typeface="+mn-lt"/>
                        </a:rPr>
                        <a:t>Average IO Size</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mn-lt"/>
                        </a:rPr>
                        <a:t>Read: 22.14 KB / Write: 7.00 KB</a:t>
                      </a:r>
                      <a:endParaRPr lang="en-US" sz="1300" dirty="0">
                        <a:latin typeface="Arial"/>
                      </a:endParaRPr>
                    </a:p>
                  </a:txBody>
                  <a:tcPr marL="112929" marR="36576" marT="112929" marB="36576" anchor="ctr" horzOverflow="overflow">
                    <a:lnL>
                      <a:noFill/>
                      <a:headEnd type="none"/>
                      <a:tailEnd type="none"/>
                    </a:lnL>
                    <a:lnR>
                      <a:noFill/>
                      <a:headEnd type="none"/>
                      <a:tailEnd type="none"/>
                    </a:lnR>
                    <a:lnT w="12700">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84517">
                <a:tc>
                  <a:txBody>
                    <a:bodyPr/>
                    <a:lstStyle/>
                    <a:p>
                      <a:pPr algn="l"/>
                      <a:r>
                        <a:rPr lang="en-US" sz="1300" dirty="0"/>
                        <a:t>Average Latency</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914400" rtl="0">
                        <a:lnSpc>
                          <a:spcPct val="100000"/>
                        </a:lnSpc>
                        <a:spcBef>
                          <a:spcPts val="0"/>
                        </a:spcBef>
                        <a:spcAft>
                          <a:spcPts val="0"/>
                        </a:spcAft>
                        <a:buClrTx/>
                        <a:buSzTx/>
                        <a:buFontTx/>
                        <a:buNone/>
                        <a:tabLst/>
                      </a:pPr>
                      <a:r>
                        <a:rPr lang="en-US" sz="1300" dirty="0"/>
                        <a:t>Read: 7.20 ms  / Write:  0.58 ms</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80765">
                <a:tc>
                  <a:txBody>
                    <a:bodyPr/>
                    <a:lstStyle/>
                    <a:p>
                      <a:pPr algn="l"/>
                      <a:r>
                        <a:rPr lang="en-US" sz="1300" dirty="0"/>
                        <a:t>Average Queue Depth</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80765">
                <a:tc>
                  <a:txBody>
                    <a:bodyPr/>
                    <a:lstStyle/>
                    <a:p>
                      <a:pPr algn="l"/>
                      <a:r>
                        <a:rPr lang="en-US" sz="1300" dirty="0"/>
                        <a:t>Peak/Min CPU</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tc>
                  <a:txBody>
                    <a:bodyPr/>
                    <a:lstStyle/>
                    <a:p>
                      <a:pPr marL="0" indent="0" algn="l" defTabSz="1219170" rtl="0">
                        <a:lnSpc>
                          <a:spcPct val="100000"/>
                        </a:lnSpc>
                        <a:spcBef>
                          <a:spcPts val="0"/>
                        </a:spcBef>
                        <a:spcAft>
                          <a:spcPts val="0"/>
                        </a:spcAft>
                        <a:buClrTx/>
                        <a:buSzTx/>
                        <a:buFontTx/>
                        <a:buNone/>
                        <a:tabLst/>
                      </a:pPr>
                      <a:r>
                        <a:rPr lang="en-US" sz="1300" dirty="0"/>
                        <a:t>83% / 0%</a:t>
                      </a:r>
                      <a:endParaRPr lang="en-US" sz="1300" dirty="0">
                        <a:latin typeface="Arial"/>
                      </a:endParaRPr>
                    </a:p>
                  </a:txBody>
                  <a:tcPr marL="112929" marR="36576" marT="112929" marB="36576" anchor="ctr" horzOverflow="overflow">
                    <a:lnL>
                      <a:noFill/>
                      <a:headEnd type="none"/>
                      <a:tailEnd type="none"/>
                    </a:lnL>
                    <a:lnR>
                      <a:noFill/>
                      <a:headEnd type="none"/>
                      <a:tailEnd type="none"/>
                    </a:lnR>
                    <a:lnT>
                      <a:noFill/>
                      <a:headEnd type="none"/>
                      <a:tailEnd type="none"/>
                    </a:lnT>
                    <a:lnB>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80765">
                <a:tc>
                  <a:txBody>
                    <a:bodyPr/>
                    <a:lstStyle/>
                    <a:p>
                      <a:pPr algn="l"/>
                      <a:r>
                        <a:rPr lang="en-US" sz="1300" dirty="0">
                          <a:latin typeface="Arial"/>
                        </a:rPr>
                        <a:t>Peak/Min Memory</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9.20 GB / 13.50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80765">
                <a:tc>
                  <a:txBody>
                    <a:bodyPr/>
                    <a:lstStyle/>
                    <a:p>
                      <a:pPr algn="l"/>
                      <a:r>
                        <a:rPr lang="en-US" sz="1300" dirty="0">
                          <a:latin typeface="Arial"/>
                        </a:rPr>
                        <a:t>Peak/Min Memory In Use</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6.68 GB / 2.37 GB</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80765">
                <a:tc>
                  <a:txBody>
                    <a:bodyPr/>
                    <a:lstStyle/>
                    <a:p>
                      <a:pPr algn="l"/>
                      <a:r>
                        <a:rPr lang="en-US" sz="1300" dirty="0">
                          <a:latin typeface="Arial"/>
                        </a:rPr>
                        <a:t>CPU Sockets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1</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80765">
                <a:tc>
                  <a:txBody>
                    <a:bodyPr/>
                    <a:lstStyle/>
                    <a:p>
                      <a:pPr algn="l"/>
                      <a:r>
                        <a:rPr lang="en-US" sz="1300" dirty="0">
                          <a:latin typeface="Arial"/>
                        </a:rPr>
                        <a:t>CPU Cores</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6</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80765">
                <a:tc>
                  <a:txBody>
                    <a:bodyPr/>
                    <a:lstStyle/>
                    <a:p>
                      <a:pPr algn="l"/>
                      <a:r>
                        <a:rPr lang="en-US" sz="1300" dirty="0">
                          <a:latin typeface="Arial"/>
                        </a:rPr>
                        <a:t>CPU Description</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tc>
                  <a:txBody>
                    <a:bodyPr/>
                    <a:lstStyle/>
                    <a:p>
                      <a:pPr algn="l"/>
                      <a:r>
                        <a:rPr lang="en-US" sz="1300" dirty="0">
                          <a:latin typeface="Arial"/>
                        </a:rPr>
                        <a:t>Intel(R) Xeon(R) CPU E5-2620 v3 @ 2.40GHz</a:t>
                      </a:r>
                    </a:p>
                  </a:txBody>
                  <a:tcPr marL="112929" marR="36576" marT="112929" marB="36576" anchor="ctr" horzOverflow="overflow">
                    <a:lnL>
                      <a:noFill/>
                      <a:headEnd type="none"/>
                      <a:tailEnd type="none"/>
                    </a:lnL>
                    <a:lnR>
                      <a:noFill/>
                      <a:headEnd type="none"/>
                      <a:tailEnd type="none"/>
                    </a:lnR>
                    <a:lnT>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bl>
          </a:graphicData>
        </a:graphic>
      </p:graphicFrame>
      <p:pic>
        <p:nvPicPr>
          <p:cNvPr id="4" name="Picture 3"/>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8"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KC-APOLLO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old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KC-APOLLO</a:t>
            </a:r>
          </a:p>
        </p:txBody>
      </p:sp>
      <p:pic>
        <p:nvPicPr>
          <p:cNvPr id="7" name="IOPS"/>
          <p:cNvPicPr>
            <a:picLocks noChangeAspect="1"/>
          </p:cNvPicPr>
          <p:nvPr/>
        </p:nvPicPr>
        <p:blipFill>
          <a:blip r:embed="rId4">
            <a:lum/>
          </a:blip>
          <a:srcRect/>
          <a:stretch>
            <a:fillRect/>
          </a:stretch>
        </p:blipFill>
        <p:spPr bwMode="white">
          <a:xfrm>
            <a:off x="365757" y="1206279"/>
            <a:ext cx="11506604" cy="4749044"/>
          </a:xfrm>
          <a:prstGeom prst="rect">
            <a:avLst/>
          </a:prstGeom>
          <a:ln>
            <a:headEnd type="none"/>
            <a:tailEnd type="none"/>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rverIcon"/>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KC-APOLLO</a:t>
            </a:r>
          </a:p>
        </p:txBody>
      </p:sp>
      <p:pic>
        <p:nvPicPr>
          <p:cNvPr id="3" name="Throughput"/>
          <p:cNvPicPr>
            <a:picLocks noChangeAspect="1"/>
          </p:cNvPicPr>
          <p:nvPr/>
        </p:nvPicPr>
        <p:blipFill>
          <a:blip r:embed="rId4">
            <a:lum/>
          </a:blip>
          <a:srcRect/>
          <a:stretch>
            <a:fillRect/>
          </a:stretch>
        </p:blipFill>
        <p:spPr bwMode="white">
          <a:xfrm>
            <a:off x="253218" y="3795701"/>
            <a:ext cx="5733288" cy="1847088"/>
          </a:xfrm>
          <a:prstGeom prst="rect">
            <a:avLst/>
          </a:prstGeom>
          <a:ln>
            <a:headEnd type="none"/>
            <a:tailEnd type="none"/>
          </a:ln>
        </p:spPr>
      </p:pic>
      <p:pic>
        <p:nvPicPr>
          <p:cNvPr id="4" name="CPUPercentages"/>
          <p:cNvPicPr>
            <a:picLocks noChangeAspect="1"/>
          </p:cNvPicPr>
          <p:nvPr/>
        </p:nvPicPr>
        <p:blipFill>
          <a:blip r:embed="rId5">
            <a:lum/>
          </a:blip>
          <a:srcRect/>
          <a:stretch>
            <a:fillRect/>
          </a:stretch>
        </p:blipFill>
        <p:spPr bwMode="white">
          <a:xfrm>
            <a:off x="6210301" y="3795701"/>
            <a:ext cx="5733288" cy="1847088"/>
          </a:xfrm>
          <a:prstGeom prst="rect">
            <a:avLst/>
          </a:prstGeom>
          <a:ln>
            <a:headEnd type="none"/>
            <a:tailEnd type="none"/>
          </a:ln>
        </p:spPr>
      </p:pic>
      <p:pic>
        <p:nvPicPr>
          <p:cNvPr id="11" name="Memory"/>
          <p:cNvPicPr>
            <a:picLocks noChangeAspect="1"/>
          </p:cNvPicPr>
          <p:nvPr/>
        </p:nvPicPr>
        <p:blipFill>
          <a:blip r:embed="rId6">
            <a:lum/>
          </a:blip>
          <a:srcRect/>
          <a:stretch>
            <a:fillRect/>
          </a:stretch>
        </p:blipFill>
        <p:spPr bwMode="white">
          <a:xfrm>
            <a:off x="253219" y="1697543"/>
            <a:ext cx="5733288" cy="1847088"/>
          </a:xfrm>
          <a:prstGeom prst="rect">
            <a:avLst/>
          </a:prstGeom>
          <a:ln>
            <a:headEnd type="none"/>
            <a:tailEnd type="none"/>
          </a:ln>
        </p:spPr>
      </p:pic>
      <p:pic>
        <p:nvPicPr>
          <p:cNvPr id="12" name="PageFaults"/>
          <p:cNvPicPr>
            <a:picLocks noChangeAspect="1"/>
          </p:cNvPicPr>
          <p:nvPr/>
        </p:nvPicPr>
        <p:blipFill>
          <a:blip r:embed="rId7">
            <a:lum/>
          </a:blip>
          <a:srcRect/>
          <a:stretch>
            <a:fillRect/>
          </a:stretch>
        </p:blipFill>
        <p:spPr bwMode="white">
          <a:xfrm>
            <a:off x="6210302" y="1716595"/>
            <a:ext cx="5733288" cy="1847088"/>
          </a:xfrm>
          <a:prstGeom prst="rect">
            <a:avLst/>
          </a:prstGeom>
          <a:ln>
            <a:headEnd type="none"/>
            <a:tailEnd type="none"/>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a:blip>
          <a:srcRect/>
          <a:stretch>
            <a:fillRect/>
          </a:stretch>
        </p:blipFill>
        <p:spPr bwMode="white">
          <a:xfrm>
            <a:off x="365757" y="406222"/>
            <a:ext cx="566027" cy="495857"/>
          </a:xfrm>
          <a:prstGeom prst="rect">
            <a:avLst/>
          </a:prstGeom>
          <a:ln>
            <a:headEnd type="none"/>
            <a:tailEnd type="none"/>
          </a:ln>
        </p:spPr>
      </p:pic>
      <p:sp>
        <p:nvSpPr>
          <p:cNvPr id="5" name="title"/>
          <p:cNvSpPr>
            <a:spLocks noGrp="1"/>
          </p:cNvSpPr>
          <p:nvPr>
            <p:ph type="title"/>
          </p:nvPr>
        </p:nvSpPr>
        <p:spPr bwMode="white">
          <a:xfrm>
            <a:off x="1145893" y="352839"/>
            <a:ext cx="9826903" cy="853440"/>
          </a:xfrm>
          <a:ln>
            <a:headEnd type="none"/>
            <a:tailEnd type="none"/>
          </a:ln>
        </p:spPr>
        <p:txBody>
          <a:bodyPr wrap="square"/>
          <a:lstStyle/>
          <a:p>
            <a:pPr defTabSz="1219170"/>
            <a:r>
              <a:rPr lang="en-US" dirty="0"/>
              <a:t>KC-APOLLO</a:t>
            </a:r>
          </a:p>
        </p:txBody>
      </p:sp>
      <p:pic>
        <p:nvPicPr>
          <p:cNvPr id="2" name="Latency"/>
          <p:cNvPicPr>
            <a:picLocks noChangeAspect="1"/>
          </p:cNvPicPr>
          <p:nvPr/>
        </p:nvPicPr>
        <p:blipFill>
          <a:blip r:embed="rId4">
            <a:lum/>
          </a:blip>
          <a:srcRect/>
          <a:stretch>
            <a:fillRect/>
          </a:stretch>
        </p:blipFill>
        <p:spPr bwMode="white">
          <a:xfrm>
            <a:off x="232271" y="1641764"/>
            <a:ext cx="5733288" cy="1847088"/>
          </a:xfrm>
          <a:prstGeom prst="rect">
            <a:avLst/>
          </a:prstGeom>
          <a:ln>
            <a:headEnd type="none"/>
            <a:tailEnd type="none"/>
          </a:ln>
        </p:spPr>
      </p:pic>
      <p:pic>
        <p:nvPicPr>
          <p:cNvPr id="4" name="QueueDepth"/>
          <p:cNvPicPr>
            <a:picLocks noChangeAspect="1"/>
          </p:cNvPicPr>
          <p:nvPr/>
        </p:nvPicPr>
        <p:blipFill>
          <a:blip r:embed="rId5">
            <a:lum/>
          </a:blip>
          <a:srcRect/>
          <a:stretch>
            <a:fillRect/>
          </a:stretch>
        </p:blipFill>
        <p:spPr bwMode="white">
          <a:xfrm>
            <a:off x="232271" y="3720360"/>
            <a:ext cx="5733288" cy="1847088"/>
          </a:xfrm>
          <a:prstGeom prst="rect">
            <a:avLst/>
          </a:prstGeom>
          <a:ln>
            <a:headEnd type="none"/>
            <a:tailEnd type="none"/>
          </a:ln>
        </p:spPr>
      </p:pic>
      <p:pic>
        <p:nvPicPr>
          <p:cNvPr id="6" name="IOSize"/>
          <p:cNvPicPr>
            <a:picLocks noChangeAspect="1"/>
          </p:cNvPicPr>
          <p:nvPr/>
        </p:nvPicPr>
        <p:blipFill>
          <a:blip r:embed="rId6">
            <a:lum/>
          </a:blip>
          <a:srcRect/>
          <a:stretch>
            <a:fillRect/>
          </a:stretch>
        </p:blipFill>
        <p:spPr bwMode="white">
          <a:xfrm>
            <a:off x="6177033" y="1641764"/>
            <a:ext cx="5733288" cy="1847088"/>
          </a:xfrm>
          <a:prstGeom prst="rect">
            <a:avLst/>
          </a:prstGeom>
          <a:ln>
            <a:headEnd type="none"/>
            <a:tailEnd type="none"/>
          </a:ln>
        </p:spPr>
      </p:pic>
      <p:pic>
        <p:nvPicPr>
          <p:cNvPr id="7" name="NetworkThroughput"/>
          <p:cNvPicPr>
            <a:picLocks noChangeAspect="1"/>
          </p:cNvPicPr>
          <p:nvPr/>
        </p:nvPicPr>
        <p:blipFill>
          <a:blip r:embed="rId7">
            <a:lum/>
          </a:blip>
          <a:srcRect/>
          <a:stretch>
            <a:fillRect/>
          </a:stretch>
        </p:blipFill>
        <p:spPr bwMode="white">
          <a:xfrm>
            <a:off x="6177032" y="3720360"/>
            <a:ext cx="5733288" cy="1847088"/>
          </a:xfrm>
          <a:prstGeom prst="rect">
            <a:avLst/>
          </a:prstGeom>
          <a:ln>
            <a:headEnd type="none"/>
            <a:tailEnd type="none"/>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a:blip>
          <a:srcRect/>
          <a:stretch>
            <a:fillRect/>
          </a:stretch>
        </p:blipFill>
        <p:spPr bwMode="white">
          <a:xfrm>
            <a:off x="0" y="-1"/>
            <a:ext cx="12192000" cy="6877723"/>
          </a:xfrm>
          <a:prstGeom prst="rect">
            <a:avLst/>
          </a:prstGeom>
          <a:ln>
            <a:headEnd type="none"/>
            <a:tailEnd type="none"/>
          </a:ln>
        </p:spPr>
      </p:pic>
      <p:pic>
        <p:nvPicPr>
          <p:cNvPr id="4" name="Picture 3"/>
          <p:cNvPicPr>
            <a:picLocks noChangeAspect="1"/>
          </p:cNvPicPr>
          <p:nvPr/>
        </p:nvPicPr>
        <p:blipFill>
          <a:blip r:embed="rId4">
            <a:lum/>
          </a:blip>
          <a:srcRect/>
          <a:stretch>
            <a:fillRect/>
          </a:stretch>
        </p:blipFill>
        <p:spPr bwMode="white">
          <a:xfrm>
            <a:off x="1980049" y="2533072"/>
            <a:ext cx="3088332" cy="1634589"/>
          </a:xfrm>
          <a:prstGeom prst="rect">
            <a:avLst/>
          </a:prstGeom>
          <a:ln>
            <a:headEnd type="none"/>
            <a:tailEnd type="none"/>
          </a:ln>
        </p:spPr>
      </p:pic>
      <p:sp>
        <p:nvSpPr>
          <p:cNvPr id="5" name="title"/>
          <p:cNvSpPr>
            <a:spLocks noGrp="1"/>
          </p:cNvSpPr>
          <p:nvPr>
            <p:ph type="title" idx="4294967295"/>
          </p:nvPr>
        </p:nvSpPr>
        <p:spPr bwMode="white">
          <a:xfrm>
            <a:off x="5479815" y="2050590"/>
            <a:ext cx="5105400" cy="3125161"/>
          </a:xfrm>
          <a:prstGeom prst="rect">
            <a:avLst/>
          </a:prstGeom>
          <a:ln>
            <a:headEnd type="none"/>
            <a:tailEnd type="none"/>
          </a:ln>
        </p:spPr>
        <p:txBody>
          <a:bodyPr wrap="square"/>
          <a:lstStyle/>
          <a:p>
            <a:pPr defTabSz="1219170">
              <a:lnSpc>
                <a:spcPct val="100000"/>
              </a:lnSpc>
            </a:pPr>
            <a:r>
              <a:rPr lang="en-US" sz="5867" spc="400" dirty="0">
                <a:solidFill>
                  <a:srgbClr val="FFFFFF"/>
                </a:solidFill>
                <a:latin typeface="Arial"/>
                <a:ea typeface="+mn-ea"/>
              </a:rPr>
              <a:t>Local Disks for KC-APOLLO</a:t>
            </a:r>
            <a:endParaRPr lang="en-US" sz="3200" dirty="0"/>
          </a:p>
        </p:txBody>
      </p:sp>
    </p:spTree>
  </p:cSld>
  <p:clrMapOvr>
    <a:masterClrMapping/>
  </p:clrMapOvr>
</p:sld>
</file>

<file path=ppt/theme/theme1.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6.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llTech, Dell, &amp; DellEMC">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7ecce7a-8357-4cd5-8f9b-5d5bc5f616a0">
      <UserInfo>
        <DisplayName>Tamika McDonald</DisplayName>
        <AccountId>739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371353442CCD488925D0FD105783A6" ma:contentTypeVersion="11" ma:contentTypeDescription="Create a new document." ma:contentTypeScope="" ma:versionID="67f0e6eb19fbe57b13fae123c7cf3664">
  <xsd:schema xmlns:xsd="http://www.w3.org/2001/XMLSchema" xmlns:xs="http://www.w3.org/2001/XMLSchema" xmlns:p="http://schemas.microsoft.com/office/2006/metadata/properties" xmlns:ns3="a43280ad-9046-4b3e-95cd-7427e63a5e21" xmlns:ns4="b7ecce7a-8357-4cd5-8f9b-5d5bc5f616a0" targetNamespace="http://schemas.microsoft.com/office/2006/metadata/properties" ma:root="true" ma:fieldsID="7611754430401e4c4eb3f03256a93c45" ns3:_="" ns4:_="">
    <xsd:import namespace="a43280ad-9046-4b3e-95cd-7427e63a5e21"/>
    <xsd:import namespace="b7ecce7a-8357-4cd5-8f9b-5d5bc5f616a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280ad-9046-4b3e-95cd-7427e63a5e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ecce7a-8357-4cd5-8f9b-5d5bc5f616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CF11CE-A4CA-4F5A-9D96-428564E5BE24}">
  <ds:schemaRefs>
    <ds:schemaRef ds:uri="http://schemas.microsoft.com/sharepoint/v3/contenttype/forms"/>
  </ds:schemaRefs>
</ds:datastoreItem>
</file>

<file path=customXml/itemProps2.xml><?xml version="1.0" encoding="utf-8"?>
<ds:datastoreItem xmlns:ds="http://schemas.openxmlformats.org/officeDocument/2006/customXml" ds:itemID="{3DA515B7-0CFC-44DA-9C38-2794A184E097}">
  <ds:schemaRefs>
    <ds:schemaRef ds:uri="http://purl.org/dc/dcmitype/"/>
    <ds:schemaRef ds:uri="b7ecce7a-8357-4cd5-8f9b-5d5bc5f616a0"/>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a43280ad-9046-4b3e-95cd-7427e63a5e2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47C60E-7E45-4F0B-B93A-1C083E3078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3280ad-9046-4b3e-95cd-7427e63a5e21"/>
    <ds:schemaRef ds:uri="b7ecce7a-8357-4cd5-8f9b-5d5bc5f61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Pages>0</Pages>
  <Words>17178</Words>
  <Characters>0</Characters>
  <Application>Microsoft Office PowerPoint</Application>
  <PresentationFormat>Widescreen</PresentationFormat>
  <Lines>0</Lines>
  <Paragraphs>5062</Paragraphs>
  <Slides>614</Slides>
  <Notes>602</Notes>
  <HiddenSlides>0</HiddenSlides>
  <MMClips>0</MMClips>
  <ScaleCrop>false</ScaleCrop>
  <HeadingPairs>
    <vt:vector size="6" baseType="variant">
      <vt:variant>
        <vt:lpstr>Fonts Used</vt:lpstr>
      </vt:variant>
      <vt:variant>
        <vt:i4>7</vt:i4>
      </vt:variant>
      <vt:variant>
        <vt:lpstr>Theme</vt:lpstr>
      </vt:variant>
      <vt:variant>
        <vt:i4>57</vt:i4>
      </vt:variant>
      <vt:variant>
        <vt:lpstr>Slide Titles</vt:lpstr>
      </vt:variant>
      <vt:variant>
        <vt:i4>614</vt:i4>
      </vt:variant>
    </vt:vector>
  </HeadingPairs>
  <TitlesOfParts>
    <vt:vector size="678" baseType="lpstr">
      <vt:lpstr>Arial</vt:lpstr>
      <vt:lpstr>Arial </vt:lpstr>
      <vt:lpstr>Arial Black</vt:lpstr>
      <vt:lpstr>Calibri</vt:lpstr>
      <vt:lpstr>Courier New</vt:lpstr>
      <vt:lpstr>Museo For Dell 300</vt:lpstr>
      <vt:lpstr>Museo Sans For Dell</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DellTech, Dell, &amp; DellEMC</vt:lpstr>
      <vt:lpstr>PowerPoint Presentation</vt:lpstr>
      <vt:lpstr>About this Report</vt:lpstr>
      <vt:lpstr>Performance Envelope</vt:lpstr>
      <vt:lpstr>PowerPoint Presentation</vt:lpstr>
      <vt:lpstr>Inventory Summary</vt:lpstr>
      <vt:lpstr>Top 5 Servers by IOPS</vt:lpstr>
      <vt:lpstr>Top 5 Servers by Memory</vt:lpstr>
      <vt:lpstr>Top 5 Servers by CPU</vt:lpstr>
      <vt:lpstr>Top 5 Servers by Network Throughput</vt:lpstr>
      <vt:lpstr>Top 5 Servers by Latency</vt:lpstr>
      <vt:lpstr>CPU Performance</vt:lpstr>
      <vt:lpstr>CPU Performance</vt:lpstr>
      <vt:lpstr>CPU Performance</vt:lpstr>
      <vt:lpstr>CPU Performance</vt:lpstr>
      <vt:lpstr>Storage Capacity</vt:lpstr>
      <vt:lpstr>Storage Capacity</vt:lpstr>
      <vt:lpstr>IO Performance</vt:lpstr>
      <vt:lpstr>IO Performance</vt:lpstr>
      <vt:lpstr>IO Performance</vt:lpstr>
      <vt:lpstr>IO Performance</vt:lpstr>
      <vt:lpstr>IO Performance</vt:lpstr>
      <vt:lpstr>KCSQLH</vt:lpstr>
      <vt:lpstr>KCSQLH</vt:lpstr>
      <vt:lpstr>KCSQLH</vt:lpstr>
      <vt:lpstr>KCSQLH</vt:lpstr>
      <vt:lpstr>KCSQLH</vt:lpstr>
      <vt:lpstr>KCSQLH</vt:lpstr>
      <vt:lpstr>Local Disks for KCSQLH</vt:lpstr>
      <vt:lpstr>0 C:</vt:lpstr>
      <vt:lpstr>0 C:</vt:lpstr>
      <vt:lpstr>0 C:</vt:lpstr>
      <vt:lpstr>0 C:</vt:lpstr>
      <vt:lpstr>KCORA</vt:lpstr>
      <vt:lpstr>KCORA</vt:lpstr>
      <vt:lpstr>KCORA</vt:lpstr>
      <vt:lpstr>KCORA</vt:lpstr>
      <vt:lpstr>KCORA</vt:lpstr>
      <vt:lpstr>KCORA</vt:lpstr>
      <vt:lpstr>Local Disks for KCORA</vt:lpstr>
      <vt:lpstr>0 C:</vt:lpstr>
      <vt:lpstr>0 C:</vt:lpstr>
      <vt:lpstr>0 C:</vt:lpstr>
      <vt:lpstr>0 C:</vt:lpstr>
      <vt:lpstr>1 D:</vt:lpstr>
      <vt:lpstr>1 D:</vt:lpstr>
      <vt:lpstr>1 D:</vt:lpstr>
      <vt:lpstr>1 D:</vt:lpstr>
      <vt:lpstr>2 N:</vt:lpstr>
      <vt:lpstr>2 N:</vt:lpstr>
      <vt:lpstr>2 N:</vt:lpstr>
      <vt:lpstr>2 N:</vt:lpstr>
      <vt:lpstr>TMINFO-13</vt:lpstr>
      <vt:lpstr>TMINFO-13</vt:lpstr>
      <vt:lpstr>TMINFO-13</vt:lpstr>
      <vt:lpstr>TMINFO-13</vt:lpstr>
      <vt:lpstr>TMINFO-13</vt:lpstr>
      <vt:lpstr>TMINFO-13</vt:lpstr>
      <vt:lpstr>Local Disks for TMINFO-13</vt:lpstr>
      <vt:lpstr>0 C:</vt:lpstr>
      <vt:lpstr>0 C:</vt:lpstr>
      <vt:lpstr>0 C:</vt:lpstr>
      <vt:lpstr>0 C:</vt:lpstr>
      <vt:lpstr>1 D:</vt:lpstr>
      <vt:lpstr>1 D:</vt:lpstr>
      <vt:lpstr>1 D:</vt:lpstr>
      <vt:lpstr>1 D:</vt:lpstr>
      <vt:lpstr>KC-GFI</vt:lpstr>
      <vt:lpstr>KC-GFI</vt:lpstr>
      <vt:lpstr>KC-GFI</vt:lpstr>
      <vt:lpstr>KC-GFI</vt:lpstr>
      <vt:lpstr>KC-GFI</vt:lpstr>
      <vt:lpstr>KC-GFI</vt:lpstr>
      <vt:lpstr>Local Disks for KC-GFI</vt:lpstr>
      <vt:lpstr>0 C:</vt:lpstr>
      <vt:lpstr>0 C:</vt:lpstr>
      <vt:lpstr>0 C:</vt:lpstr>
      <vt:lpstr>0 C:</vt:lpstr>
      <vt:lpstr>1 D:</vt:lpstr>
      <vt:lpstr>1 D:</vt:lpstr>
      <vt:lpstr>1 D:</vt:lpstr>
      <vt:lpstr>1 D:</vt:lpstr>
      <vt:lpstr>TMDC-13</vt:lpstr>
      <vt:lpstr>TMDC-13</vt:lpstr>
      <vt:lpstr>TMDC-13</vt:lpstr>
      <vt:lpstr>TMDC-13</vt:lpstr>
      <vt:lpstr>TMDC-13</vt:lpstr>
      <vt:lpstr>TMDC-13</vt:lpstr>
      <vt:lpstr>Local Disks for TMDC-13</vt:lpstr>
      <vt:lpstr>0 C:</vt:lpstr>
      <vt:lpstr>0 C:</vt:lpstr>
      <vt:lpstr>0 C:</vt:lpstr>
      <vt:lpstr>0 C:</vt:lpstr>
      <vt:lpstr>KC-APOLLO</vt:lpstr>
      <vt:lpstr>KC-APOLLO</vt:lpstr>
      <vt:lpstr>KC-APOLLO</vt:lpstr>
      <vt:lpstr>KC-APOLLO</vt:lpstr>
      <vt:lpstr>KC-APOLLO</vt:lpstr>
      <vt:lpstr>KC-APOLLO</vt:lpstr>
      <vt:lpstr>Local Disks for KC-APOLLO</vt:lpstr>
      <vt:lpstr>0 C:</vt:lpstr>
      <vt:lpstr>0 C:</vt:lpstr>
      <vt:lpstr>0 C:</vt:lpstr>
      <vt:lpstr>0 C:</vt:lpstr>
      <vt:lpstr>KCATA-FS</vt:lpstr>
      <vt:lpstr>KCATA-FS</vt:lpstr>
      <vt:lpstr>KCATA-FS</vt:lpstr>
      <vt:lpstr>KCATA-FS</vt:lpstr>
      <vt:lpstr>KCATA-FS</vt:lpstr>
      <vt:lpstr>KCATA-FS</vt:lpstr>
      <vt:lpstr>Local Disks for KCATA-FS</vt:lpstr>
      <vt:lpstr>0 C:</vt:lpstr>
      <vt:lpstr>0 C:</vt:lpstr>
      <vt:lpstr>0 C:</vt:lpstr>
      <vt:lpstr>0 C:</vt:lpstr>
      <vt:lpstr>1 H: H:</vt:lpstr>
      <vt:lpstr>1 H: H:</vt:lpstr>
      <vt:lpstr>1 H: H:</vt:lpstr>
      <vt:lpstr>1 H: H:</vt:lpstr>
      <vt:lpstr>2 H: H:</vt:lpstr>
      <vt:lpstr>2 H: H:</vt:lpstr>
      <vt:lpstr>2 H: H:</vt:lpstr>
      <vt:lpstr>2 H: H:</vt:lpstr>
      <vt:lpstr>NET2-SAN</vt:lpstr>
      <vt:lpstr>NET2-SAN</vt:lpstr>
      <vt:lpstr>NET2-SAN</vt:lpstr>
      <vt:lpstr>NET2-SAN</vt:lpstr>
      <vt:lpstr>NET2-SAN</vt:lpstr>
      <vt:lpstr>NET2-SAN</vt:lpstr>
      <vt:lpstr>Local Disks for NET2-SAN</vt:lpstr>
      <vt:lpstr>0 E:</vt:lpstr>
      <vt:lpstr>0 E:</vt:lpstr>
      <vt:lpstr>0 E:</vt:lpstr>
      <vt:lpstr>0 E:</vt:lpstr>
      <vt:lpstr>1 E:</vt:lpstr>
      <vt:lpstr>1 E:</vt:lpstr>
      <vt:lpstr>1 E:</vt:lpstr>
      <vt:lpstr>1 E:</vt:lpstr>
      <vt:lpstr>2 E:</vt:lpstr>
      <vt:lpstr>2 E:</vt:lpstr>
      <vt:lpstr>2 E:</vt:lpstr>
      <vt:lpstr>2 E:</vt:lpstr>
      <vt:lpstr>3 E:</vt:lpstr>
      <vt:lpstr>3 E:</vt:lpstr>
      <vt:lpstr>3 E:</vt:lpstr>
      <vt:lpstr>3 E:</vt:lpstr>
      <vt:lpstr>4 E:</vt:lpstr>
      <vt:lpstr>4 E:</vt:lpstr>
      <vt:lpstr>4 E:</vt:lpstr>
      <vt:lpstr>4 E:</vt:lpstr>
      <vt:lpstr>5 C:</vt:lpstr>
      <vt:lpstr>5 C:</vt:lpstr>
      <vt:lpstr>5 C:</vt:lpstr>
      <vt:lpstr>5 C:</vt:lpstr>
      <vt:lpstr>6</vt:lpstr>
      <vt:lpstr>6</vt:lpstr>
      <vt:lpstr>6</vt:lpstr>
      <vt:lpstr>6</vt:lpstr>
      <vt:lpstr>7 E:</vt:lpstr>
      <vt:lpstr>7 E:</vt:lpstr>
      <vt:lpstr>7 E:</vt:lpstr>
      <vt:lpstr>7 E:</vt:lpstr>
      <vt:lpstr>KCATA-PS2</vt:lpstr>
      <vt:lpstr>KCATA-PS2</vt:lpstr>
      <vt:lpstr>KCATA-PS2</vt:lpstr>
      <vt:lpstr>KCATA-PS2</vt:lpstr>
      <vt:lpstr>KCATA-PS2</vt:lpstr>
      <vt:lpstr>KCATA-PS2</vt:lpstr>
      <vt:lpstr>Local Disks for KCATA-PS2</vt:lpstr>
      <vt:lpstr>0 C:</vt:lpstr>
      <vt:lpstr>0 C:</vt:lpstr>
      <vt:lpstr>0 C:</vt:lpstr>
      <vt:lpstr>0 C:</vt:lpstr>
      <vt:lpstr>KC-PROBE</vt:lpstr>
      <vt:lpstr>KC-PROBE</vt:lpstr>
      <vt:lpstr>KC-PROBE</vt:lpstr>
      <vt:lpstr>KC-PROBE</vt:lpstr>
      <vt:lpstr>KC-PROBE</vt:lpstr>
      <vt:lpstr>KC-PROBE</vt:lpstr>
      <vt:lpstr>Local Disks for KC-PROBE</vt:lpstr>
      <vt:lpstr>0 C: D:</vt:lpstr>
      <vt:lpstr>0 C: D:</vt:lpstr>
      <vt:lpstr>0 C: D:</vt:lpstr>
      <vt:lpstr>0 C: D:</vt:lpstr>
      <vt:lpstr>KCATA-FW</vt:lpstr>
      <vt:lpstr>KCATA-FW</vt:lpstr>
      <vt:lpstr>KCATA-FW</vt:lpstr>
      <vt:lpstr>KCATA-FW</vt:lpstr>
      <vt:lpstr>KCATA-FW</vt:lpstr>
      <vt:lpstr>KCATA-FW</vt:lpstr>
      <vt:lpstr>Local Disks for KCATA-FW</vt:lpstr>
      <vt:lpstr>0 C:</vt:lpstr>
      <vt:lpstr>0 C:</vt:lpstr>
      <vt:lpstr>0 C:</vt:lpstr>
      <vt:lpstr>0 C:</vt:lpstr>
      <vt:lpstr>TMDB1-13</vt:lpstr>
      <vt:lpstr>TMDB1-13</vt:lpstr>
      <vt:lpstr>TMDB1-13</vt:lpstr>
      <vt:lpstr>TMDB1-13</vt:lpstr>
      <vt:lpstr>TMDB1-13</vt:lpstr>
      <vt:lpstr>TMDB1-13</vt:lpstr>
      <vt:lpstr>Local Disks for TMDB1-13</vt:lpstr>
      <vt:lpstr>0 C:</vt:lpstr>
      <vt:lpstr>0 C:</vt:lpstr>
      <vt:lpstr>0 C:</vt:lpstr>
      <vt:lpstr>0 C:</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TMDC3</vt:lpstr>
      <vt:lpstr>TMDC3</vt:lpstr>
      <vt:lpstr>TMDC3</vt:lpstr>
      <vt:lpstr>TMDC3</vt:lpstr>
      <vt:lpstr>TMDC3</vt:lpstr>
      <vt:lpstr>TMDC3</vt:lpstr>
      <vt:lpstr>Local Disks for TMDC3</vt:lpstr>
      <vt:lpstr>0 C:</vt:lpstr>
      <vt:lpstr>0 C:</vt:lpstr>
      <vt:lpstr>0 C:</vt:lpstr>
      <vt:lpstr>0 C:</vt:lpstr>
      <vt:lpstr>KCNAV</vt:lpstr>
      <vt:lpstr>KCNAV</vt:lpstr>
      <vt:lpstr>KCNAV</vt:lpstr>
      <vt:lpstr>KCNAV</vt:lpstr>
      <vt:lpstr>KCNAV</vt:lpstr>
      <vt:lpstr>KCNAV</vt:lpstr>
      <vt:lpstr>Local Disks for KCNAV</vt:lpstr>
      <vt:lpstr>0 C:</vt:lpstr>
      <vt:lpstr>0 C:</vt:lpstr>
      <vt:lpstr>0 C:</vt:lpstr>
      <vt:lpstr>0 C:</vt:lpstr>
      <vt:lpstr>PB9840TX3UZ074-45054293</vt:lpstr>
      <vt:lpstr>PB9840TX3UZ074-45054293</vt:lpstr>
      <vt:lpstr>PB9840TX3UZ074-45054293</vt:lpstr>
      <vt:lpstr>PB9840TX3UZ074-45054293</vt:lpstr>
      <vt:lpstr>PB9840TX3UZ074-4505428c</vt:lpstr>
      <vt:lpstr>PB9840TX3UZ074-4505428c</vt:lpstr>
      <vt:lpstr>PB9840TX3UZ074-4505428c</vt:lpstr>
      <vt:lpstr>PB9840TX3UZ074-4505428c</vt:lpstr>
      <vt:lpstr>KCATADASHBOARD</vt:lpstr>
      <vt:lpstr>KCATADASHBOARD</vt:lpstr>
      <vt:lpstr>KCATADASHBOARD</vt:lpstr>
      <vt:lpstr>KCATADASHBOARD</vt:lpstr>
      <vt:lpstr>KCATADASHBOARD</vt:lpstr>
      <vt:lpstr>KCATADASHBOARD</vt:lpstr>
      <vt:lpstr>Local Disks for KCATADASHBOARD</vt:lpstr>
      <vt:lpstr>0 C: D:</vt:lpstr>
      <vt:lpstr>0 C: D:</vt:lpstr>
      <vt:lpstr>0 C: D:</vt:lpstr>
      <vt:lpstr>0 C: D:</vt:lpstr>
      <vt:lpstr>1 E: F: H:</vt:lpstr>
      <vt:lpstr>1 E: F: H:</vt:lpstr>
      <vt:lpstr>1 E: F: H:</vt:lpstr>
      <vt:lpstr>1 E: F: H:</vt:lpstr>
      <vt:lpstr>KCSQLP2</vt:lpstr>
      <vt:lpstr>KCSQLP2</vt:lpstr>
      <vt:lpstr>KCSQLP2</vt:lpstr>
      <vt:lpstr>KCSQLP2</vt:lpstr>
      <vt:lpstr>KCSQLP2</vt:lpstr>
      <vt:lpstr>KCSQLP2</vt:lpstr>
      <vt:lpstr>Local Disks for KCSQLP2</vt:lpstr>
      <vt:lpstr>0 C:</vt:lpstr>
      <vt:lpstr>0 C:</vt:lpstr>
      <vt:lpstr>0 C:</vt:lpstr>
      <vt:lpstr>0 C:</vt:lpstr>
      <vt:lpstr>KC-TSRV</vt:lpstr>
      <vt:lpstr>KC-TSRV</vt:lpstr>
      <vt:lpstr>KC-TSRV</vt:lpstr>
      <vt:lpstr>KC-TSRV</vt:lpstr>
      <vt:lpstr>KC-TSRV</vt:lpstr>
      <vt:lpstr>KC-TSRV</vt:lpstr>
      <vt:lpstr>Local Disks for KC-TSRV</vt:lpstr>
      <vt:lpstr>0 C:</vt:lpstr>
      <vt:lpstr>0 C:</vt:lpstr>
      <vt:lpstr>0 C:</vt:lpstr>
      <vt:lpstr>0 C:</vt:lpstr>
      <vt:lpstr>TMDB2-13</vt:lpstr>
      <vt:lpstr>TMDB2-13</vt:lpstr>
      <vt:lpstr>TMDB2-13</vt:lpstr>
      <vt:lpstr>TMDB2-13</vt:lpstr>
      <vt:lpstr>TMDB2-13</vt:lpstr>
      <vt:lpstr>TMDB2-13</vt:lpstr>
      <vt:lpstr>Local Disks for TMDB2-13</vt:lpstr>
      <vt:lpstr>0 C:</vt:lpstr>
      <vt:lpstr>0 C:</vt:lpstr>
      <vt:lpstr>0 C:</vt:lpstr>
      <vt:lpstr>0 C:</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KC-EXCHANGE</vt:lpstr>
      <vt:lpstr>KC-EXCHANGE</vt:lpstr>
      <vt:lpstr>KC-EXCHANGE</vt:lpstr>
      <vt:lpstr>KC-EXCHANGE</vt:lpstr>
      <vt:lpstr>KC-EXCHANGE</vt:lpstr>
      <vt:lpstr>KC-EXCHANGE</vt:lpstr>
      <vt:lpstr>Local Disks for KC-EXCHANGE</vt:lpstr>
      <vt:lpstr>0 C: D:</vt:lpstr>
      <vt:lpstr>0 C: D:</vt:lpstr>
      <vt:lpstr>0 C: D:</vt:lpstr>
      <vt:lpstr>0 C: D:</vt:lpstr>
      <vt:lpstr>KC-TMRD</vt:lpstr>
      <vt:lpstr>KC-TMRD</vt:lpstr>
      <vt:lpstr>KC-TMRD</vt:lpstr>
      <vt:lpstr>KC-TMRD</vt:lpstr>
      <vt:lpstr>KC-TMRD</vt:lpstr>
      <vt:lpstr>KC-TMRD</vt:lpstr>
      <vt:lpstr>Local Disks for KC-TMRD</vt:lpstr>
      <vt:lpstr>0 C:</vt:lpstr>
      <vt:lpstr>0 C:</vt:lpstr>
      <vt:lpstr>0 C:</vt:lpstr>
      <vt:lpstr>0 C:</vt:lpstr>
      <vt:lpstr>KCHAST-APPS</vt:lpstr>
      <vt:lpstr>KCHAST-APPS</vt:lpstr>
      <vt:lpstr>KCHAST-APPS</vt:lpstr>
      <vt:lpstr>KCHAST-APPS</vt:lpstr>
      <vt:lpstr>KCHAST-APPS</vt:lpstr>
      <vt:lpstr>KCHAST-APPS</vt:lpstr>
      <vt:lpstr>Local Disks for KCHAST-APPS</vt:lpstr>
      <vt:lpstr>0 C:</vt:lpstr>
      <vt:lpstr>0 C:</vt:lpstr>
      <vt:lpstr>0 C:</vt:lpstr>
      <vt:lpstr>0 C:</vt:lpstr>
      <vt:lpstr>KCSQLP-NEW</vt:lpstr>
      <vt:lpstr>KCSQLP-NEW</vt:lpstr>
      <vt:lpstr>KCSQLP-NEW</vt:lpstr>
      <vt:lpstr>KCSQLP-NEW</vt:lpstr>
      <vt:lpstr>KCSQLP-NEW</vt:lpstr>
      <vt:lpstr>KCSQLP-NEW</vt:lpstr>
      <vt:lpstr>Local Disks for KCSQLP-NEW</vt:lpstr>
      <vt:lpstr>0 C:</vt:lpstr>
      <vt:lpstr>0 C:</vt:lpstr>
      <vt:lpstr>0 C:</vt:lpstr>
      <vt:lpstr>0 C:</vt:lpstr>
      <vt:lpstr>A294FF2EFD5E4133A8B6C610A884F8E8-6e99c853</vt:lpstr>
      <vt:lpstr>A294FF2EFD5E4133A8B6C610A884F8E8-6e99c853</vt:lpstr>
      <vt:lpstr>A294FF2EFD5E4133A8B6C610A884F8E8-6e99c853</vt:lpstr>
      <vt:lpstr>A294FF2EFD5E4133A8B6C610A884F8E8-6e99c853</vt:lpstr>
      <vt:lpstr>KCSQLMHC</vt:lpstr>
      <vt:lpstr>KCSQLMHC</vt:lpstr>
      <vt:lpstr>KCSQLMHC</vt:lpstr>
      <vt:lpstr>KCSQLMHC</vt:lpstr>
      <vt:lpstr>KCSQLMHC</vt:lpstr>
      <vt:lpstr>KCSQLMHC</vt:lpstr>
      <vt:lpstr>Local Disks for KCSQLMHC</vt:lpstr>
      <vt:lpstr>0 C:</vt:lpstr>
      <vt:lpstr>0 C:</vt:lpstr>
      <vt:lpstr>0 C:</vt:lpstr>
      <vt:lpstr>0 C:</vt:lpstr>
      <vt:lpstr>STORAGENODE-1</vt:lpstr>
      <vt:lpstr>STORAGENODE-1</vt:lpstr>
      <vt:lpstr>STORAGENODE-1</vt:lpstr>
      <vt:lpstr>STORAGENODE-1</vt:lpstr>
      <vt:lpstr>STORAGENODE-1</vt:lpstr>
      <vt:lpstr>STORAGENODE-1</vt:lpstr>
      <vt:lpstr>Local Disks for STORAGENODE-1</vt:lpstr>
      <vt:lpstr>0 C:</vt:lpstr>
      <vt:lpstr>0 C:</vt:lpstr>
      <vt:lpstr>0 C:</vt:lpstr>
      <vt:lpstr>0 C:</vt:lpstr>
      <vt:lpstr>1</vt:lpstr>
      <vt:lpstr>1</vt:lpstr>
      <vt:lpstr>1</vt:lpstr>
      <vt:lpstr>1</vt:lpstr>
      <vt:lpstr>2 D:</vt:lpstr>
      <vt:lpstr>2 D:</vt:lpstr>
      <vt:lpstr>2 D:</vt:lpstr>
      <vt:lpstr>2 D:</vt:lpstr>
      <vt:lpstr>BAS-SERV</vt:lpstr>
      <vt:lpstr>BAS-SERV</vt:lpstr>
      <vt:lpstr>BAS-SERV</vt:lpstr>
      <vt:lpstr>BAS-SERV</vt:lpstr>
      <vt:lpstr>BAS-SERV</vt:lpstr>
      <vt:lpstr>BAS-SERV</vt:lpstr>
      <vt:lpstr>Local Disks for BAS-SERV</vt:lpstr>
      <vt:lpstr>0 C: D:</vt:lpstr>
      <vt:lpstr>0 C: D:</vt:lpstr>
      <vt:lpstr>0 C: D:</vt:lpstr>
      <vt:lpstr>0 C: D:</vt:lpstr>
      <vt:lpstr>KCGFI-NEW</vt:lpstr>
      <vt:lpstr>KCGFI-NEW</vt:lpstr>
      <vt:lpstr>KCGFI-NEW</vt:lpstr>
      <vt:lpstr>KCGFI-NEW</vt:lpstr>
      <vt:lpstr>KCGFI-NEW</vt:lpstr>
      <vt:lpstr>KCGFI-NEW</vt:lpstr>
      <vt:lpstr>Local Disks for KCGFI-NEW</vt:lpstr>
      <vt:lpstr>0 C: D: E: X:</vt:lpstr>
      <vt:lpstr>0 C: D: E: X:</vt:lpstr>
      <vt:lpstr>0 C: D: E: X:</vt:lpstr>
      <vt:lpstr>0 C: D: E: X:</vt:lpstr>
      <vt:lpstr>KCATA-UPDATE</vt:lpstr>
      <vt:lpstr>KCATA-UPDATE</vt:lpstr>
      <vt:lpstr>KCATA-UPDATE</vt:lpstr>
      <vt:lpstr>KCATA-UPDATE</vt:lpstr>
      <vt:lpstr>KCATA-UPDATE</vt:lpstr>
      <vt:lpstr>KCATA-UPDATE</vt:lpstr>
      <vt:lpstr>Local Disks for KCATA-UPDATE</vt:lpstr>
      <vt:lpstr>0 C:</vt:lpstr>
      <vt:lpstr>0 C:</vt:lpstr>
      <vt:lpstr>0 C:</vt:lpstr>
      <vt:lpstr>0 C:</vt:lpstr>
      <vt:lpstr>KCHAST-PROC</vt:lpstr>
      <vt:lpstr>KCHAST-PROC</vt:lpstr>
      <vt:lpstr>KCHAST-PROC</vt:lpstr>
      <vt:lpstr>KCHAST-PROC</vt:lpstr>
      <vt:lpstr>KCHAST-PROC</vt:lpstr>
      <vt:lpstr>KCHAST-PROC</vt:lpstr>
      <vt:lpstr>Local Disks for KCHAST-PROC</vt:lpstr>
      <vt:lpstr>0 C:</vt:lpstr>
      <vt:lpstr>0 C:</vt:lpstr>
      <vt:lpstr>0 C:</vt:lpstr>
      <vt:lpstr>0 C:</vt:lpstr>
      <vt:lpstr>TMAPP1-13</vt:lpstr>
      <vt:lpstr>TMAPP1-13</vt:lpstr>
      <vt:lpstr>TMAPP1-13</vt:lpstr>
      <vt:lpstr>TMAPP1-13</vt:lpstr>
      <vt:lpstr>TMAPP1-13</vt:lpstr>
      <vt:lpstr>TMAPP1-13</vt:lpstr>
      <vt:lpstr>Local Disks for TMAPP1-13</vt:lpstr>
      <vt:lpstr>0 C:</vt:lpstr>
      <vt:lpstr>0 C:</vt:lpstr>
      <vt:lpstr>0 C:</vt:lpstr>
      <vt:lpstr>0 C:</vt:lpstr>
      <vt:lpstr>ad89fc7e93fd31208deeb7c9f2b778820000000000</vt:lpstr>
      <vt:lpstr>ad89fc7e93fd31208deeb7c9f2b778820000000000</vt:lpstr>
      <vt:lpstr>ad89fc7e93fd31208deeb7c9f2b778820000000000</vt:lpstr>
      <vt:lpstr>ad89fc7e93fd31208deeb7c9f2b778820000000000</vt:lpstr>
      <vt:lpstr>KCATAAPPS</vt:lpstr>
      <vt:lpstr>KCATAAPPS</vt:lpstr>
      <vt:lpstr>KCATAAPPS</vt:lpstr>
      <vt:lpstr>KCATAAPPS</vt:lpstr>
      <vt:lpstr>KCATAAPPS</vt:lpstr>
      <vt:lpstr>KCATAAPPS</vt:lpstr>
      <vt:lpstr>Local Disks for KCATAAPPS</vt:lpstr>
      <vt:lpstr>0 C: P:</vt:lpstr>
      <vt:lpstr>0 C: P:</vt:lpstr>
      <vt:lpstr>0 C: P:</vt:lpstr>
      <vt:lpstr>0 C: P:</vt:lpstr>
      <vt:lpstr>KCHAST-FS</vt:lpstr>
      <vt:lpstr>KCHAST-FS</vt:lpstr>
      <vt:lpstr>KCHAST-FS</vt:lpstr>
      <vt:lpstr>KCHAST-FS</vt:lpstr>
      <vt:lpstr>KCHAST-FS</vt:lpstr>
      <vt:lpstr>KCHAST-FS</vt:lpstr>
      <vt:lpstr>Local Disks for KCHAST-FS</vt:lpstr>
      <vt:lpstr>0 C:</vt:lpstr>
      <vt:lpstr>0 C:</vt:lpstr>
      <vt:lpstr>0 C:</vt:lpstr>
      <vt:lpstr>0 C:</vt:lpstr>
      <vt:lpstr>KCSQLP</vt:lpstr>
      <vt:lpstr>KCSQLP</vt:lpstr>
      <vt:lpstr>KCSQLP</vt:lpstr>
      <vt:lpstr>KCSQLP</vt:lpstr>
      <vt:lpstr>KCSQLP</vt:lpstr>
      <vt:lpstr>KCSQLP</vt:lpstr>
      <vt:lpstr>Local Disks for KCSQLP</vt:lpstr>
      <vt:lpstr>0 C:</vt:lpstr>
      <vt:lpstr>0 C:</vt:lpstr>
      <vt:lpstr>0 C:</vt:lpstr>
      <vt:lpstr>0 C:</vt:lpstr>
      <vt:lpstr>1 S:</vt:lpstr>
      <vt:lpstr>1 S:</vt:lpstr>
      <vt:lpstr>1 S:</vt:lpstr>
      <vt:lpstr>1 S:</vt:lpstr>
      <vt:lpstr>2 B:</vt:lpstr>
      <vt:lpstr>2 B:</vt:lpstr>
      <vt:lpstr>2 B:</vt:lpstr>
      <vt:lpstr>2 B:</vt:lpstr>
      <vt:lpstr>KCTSP-NEW</vt:lpstr>
      <vt:lpstr>KCTSP-NEW</vt:lpstr>
      <vt:lpstr>KCTSP-NEW</vt:lpstr>
      <vt:lpstr>KCTSP-NEW</vt:lpstr>
      <vt:lpstr>KCTSP-NEW</vt:lpstr>
      <vt:lpstr>KCTSP-NEW</vt:lpstr>
      <vt:lpstr>Local Disks for KCTSP-NEW</vt:lpstr>
      <vt:lpstr>0 C:</vt:lpstr>
      <vt:lpstr>0 C:</vt:lpstr>
      <vt:lpstr>0 C:</vt:lpstr>
      <vt:lpstr>0 C:</vt:lpstr>
      <vt:lpstr>TMPASS-COM</vt:lpstr>
      <vt:lpstr>TMPASS-COM</vt:lpstr>
      <vt:lpstr>TMPASS-COM</vt:lpstr>
      <vt:lpstr>TMPASS-COM</vt:lpstr>
      <vt:lpstr>TMPASS-COM</vt:lpstr>
      <vt:lpstr>TMPASS-COM</vt:lpstr>
      <vt:lpstr>Local Disks for TMPASS-COM</vt:lpstr>
      <vt:lpstr>0 C:</vt:lpstr>
      <vt:lpstr>0 C:</vt:lpstr>
      <vt:lpstr>0 C:</vt:lpstr>
      <vt:lpstr>0 C:</vt:lpstr>
      <vt:lpstr>KC-LBI</vt:lpstr>
      <vt:lpstr>KC-LBI</vt:lpstr>
      <vt:lpstr>KC-LBI</vt:lpstr>
      <vt:lpstr>KC-LBI</vt:lpstr>
      <vt:lpstr>KC-LBI</vt:lpstr>
      <vt:lpstr>KC-LBI</vt:lpstr>
      <vt:lpstr>Local Disks for KC-LBI</vt:lpstr>
      <vt:lpstr>0 C:</vt:lpstr>
      <vt:lpstr>0 C:</vt:lpstr>
      <vt:lpstr>0 C:</vt:lpstr>
      <vt:lpstr>0 C:</vt:lpstr>
      <vt:lpstr>KC-WEB</vt:lpstr>
      <vt:lpstr>KC-WEB</vt:lpstr>
      <vt:lpstr>KC-WEB</vt:lpstr>
      <vt:lpstr>KC-WEB</vt:lpstr>
      <vt:lpstr>KC-WEB</vt:lpstr>
      <vt:lpstr>KC-WEB</vt:lpstr>
      <vt:lpstr>Local Disks for KC-WEB</vt:lpstr>
      <vt:lpstr>0 C:</vt:lpstr>
      <vt:lpstr>0 C:</vt:lpstr>
      <vt:lpstr>0 C:</vt:lpstr>
      <vt:lpstr>0 C:</vt:lpstr>
      <vt:lpstr>TMAPP2-13</vt:lpstr>
      <vt:lpstr>TMAPP2-13</vt:lpstr>
      <vt:lpstr>TMAPP2-13</vt:lpstr>
      <vt:lpstr>TMAPP2-13</vt:lpstr>
      <vt:lpstr>TMAPP2-13</vt:lpstr>
      <vt:lpstr>TMAPP2-13</vt:lpstr>
      <vt:lpstr>Local Disks for TMAPP2-13</vt:lpstr>
      <vt:lpstr>0 C:</vt:lpstr>
      <vt:lpstr>0 C:</vt:lpstr>
      <vt:lpstr>0 C:</vt:lpstr>
      <vt:lpstr>0 C:</vt:lpstr>
      <vt:lpstr>ad89fc7e93fd31208deeb7c9f2b778820000000000</vt:lpstr>
      <vt:lpstr>ad89fc7e93fd31208deeb7c9f2b778820000000000</vt:lpstr>
      <vt:lpstr>ad89fc7e93fd31208deeb7c9f2b778820000000000</vt:lpstr>
      <vt:lpstr>ad89fc7e93fd31208deeb7c9f2b778820000000000</vt:lpstr>
      <vt:lpstr>STORAGENODE-2</vt:lpstr>
      <vt:lpstr>STORAGENODE-2</vt:lpstr>
      <vt:lpstr>STORAGENODE-2</vt:lpstr>
      <vt:lpstr>STORAGENODE-2</vt:lpstr>
      <vt:lpstr>STORAGENODE-2</vt:lpstr>
      <vt:lpstr>STORAGENODE-2</vt:lpstr>
      <vt:lpstr>Local Disks for STORAGENODE-2</vt:lpstr>
      <vt:lpstr>0 C:</vt:lpstr>
      <vt:lpstr>0 C:</vt:lpstr>
      <vt:lpstr>0 C:</vt:lpstr>
      <vt:lpstr>0 C:</vt:lpstr>
      <vt:lpstr>PBACB0A9VVQ1J9-b3b1330e</vt:lpstr>
      <vt:lpstr>PBACB0A9VVQ1J9-b3b1330e</vt:lpstr>
      <vt:lpstr>PBACB0A9VVQ1J9-b3b1330e</vt:lpstr>
      <vt:lpstr>PBACB0A9VVQ1J9-b3b1330e</vt:lpstr>
      <vt:lpstr>2</vt:lpstr>
      <vt:lpstr>2</vt:lpstr>
      <vt:lpstr>2</vt:lpstr>
      <vt:lpstr>2</vt:lpstr>
      <vt:lpstr>P61630G9SVO2RX-2003fbea</vt:lpstr>
      <vt:lpstr>P61630G9SVO2RX-2003fbea</vt:lpstr>
      <vt:lpstr>P61630G9SVO2RX-2003fbea</vt:lpstr>
      <vt:lpstr>P61630G9SVO2RX-2003fbea</vt:lpstr>
      <vt:lpstr>Individual Shared Cluster Disk Reports</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ad89fc7e93fd31208deeb7c9f2b778820000000000</vt:lpstr>
      <vt:lpstr>Summaries</vt:lpstr>
      <vt:lpstr>Servers Recorded</vt:lpstr>
      <vt:lpstr>Servers Recorded</vt:lpstr>
      <vt:lpstr>Servers Recorded</vt:lpstr>
      <vt:lpstr>Servers Recorded</vt:lpstr>
      <vt:lpstr>Local Disks Recorded</vt:lpstr>
      <vt:lpstr>Local Disks Recorded</vt:lpstr>
      <vt:lpstr>Local Disks Recorded</vt:lpstr>
      <vt:lpstr>Local Disks Recorded</vt:lpstr>
      <vt:lpstr>Local Disks Recorded</vt:lpstr>
      <vt:lpstr>Local Disks Recorded</vt:lpstr>
      <vt:lpstr>Local Disks Recorded</vt:lpstr>
      <vt:lpstr>Shared Cluster Disks Recorded</vt:lpstr>
      <vt:lpstr>Definitions</vt:lpstr>
      <vt:lpstr>Definitions</vt:lpstr>
      <vt:lpstr>Definitions</vt:lpstr>
      <vt:lpstr>Definitions</vt:lpstr>
      <vt:lpstr>Definitions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Tamika McDonald</dc:creator>
  <cp:lastModifiedBy>Tamika McDonald</cp:lastModifiedBy>
  <cp:revision>1</cp:revision>
  <dcterms:modified xsi:type="dcterms:W3CDTF">2020-09-04T19:04:19Z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0x010100A8371353442CCD488925D0FD105783A6</vt:lpwstr>
  </property>
</Properties>
</file>